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handoutMasterIdLst>
    <p:handoutMasterId r:id="rId32"/>
  </p:handoutMasterIdLst>
  <p:sldIdLst>
    <p:sldId id="286"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9" r:id="rId18"/>
    <p:sldId id="280" r:id="rId19"/>
    <p:sldId id="281" r:id="rId20"/>
    <p:sldId id="282" r:id="rId21"/>
    <p:sldId id="283" r:id="rId22"/>
    <p:sldId id="284" r:id="rId23"/>
    <p:sldId id="285" r:id="rId24"/>
    <p:sldId id="272" r:id="rId25"/>
    <p:sldId id="273" r:id="rId26"/>
    <p:sldId id="274" r:id="rId27"/>
    <p:sldId id="275" r:id="rId28"/>
    <p:sldId id="276" r:id="rId29"/>
    <p:sldId id="277" r:id="rId30"/>
    <p:sldId id="27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C1E0"/>
    <a:srgbClr val="F2F2F2"/>
    <a:srgbClr val="0070C0"/>
    <a:srgbClr val="CCCDD2"/>
    <a:srgbClr val="49B0D3"/>
    <a:srgbClr val="45AC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notesViewPr>
    <p:cSldViewPr snapToGrid="0">
      <p:cViewPr varScale="1">
        <p:scale>
          <a:sx n="56" d="100"/>
          <a:sy n="56" d="100"/>
        </p:scale>
        <p:origin x="285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88CA16-0B34-43D3-AAEA-0CB9EA560B60}" type="doc">
      <dgm:prSet loTypeId="urn:microsoft.com/office/officeart/2005/8/layout/vList3" loCatId="list" qsTypeId="urn:microsoft.com/office/officeart/2005/8/quickstyle/3d4" qsCatId="3D" csTypeId="urn:microsoft.com/office/officeart/2005/8/colors/accent1_2" csCatId="accent1" phldr="1"/>
      <dgm:spPr/>
      <dgm:t>
        <a:bodyPr/>
        <a:lstStyle/>
        <a:p>
          <a:endParaRPr lang="en-US"/>
        </a:p>
      </dgm:t>
    </dgm:pt>
    <dgm:pt modelId="{A9CB69CC-9CDB-4309-A068-FC72E652EFCF}">
      <dgm:prSet/>
      <dgm:spPr/>
      <dgm:t>
        <a:bodyPr/>
        <a:lstStyle/>
        <a:p>
          <a:pPr rtl="0"/>
          <a:r>
            <a:rPr lang="en-US" b="0" dirty="0" smtClean="0">
              <a:latin typeface="Times New Roman" panose="02020603050405020304" pitchFamily="18" charset="0"/>
              <a:cs typeface="Times New Roman" panose="02020603050405020304" pitchFamily="18" charset="0"/>
            </a:rPr>
            <a:t>What is SEO ? </a:t>
          </a:r>
          <a:endParaRPr lang="en-US" dirty="0">
            <a:latin typeface="Times New Roman" panose="02020603050405020304" pitchFamily="18" charset="0"/>
            <a:cs typeface="Times New Roman" panose="02020603050405020304" pitchFamily="18" charset="0"/>
          </a:endParaRPr>
        </a:p>
      </dgm:t>
    </dgm:pt>
    <dgm:pt modelId="{61B73C09-A343-4E49-94B3-003C227785E7}" type="parTrans" cxnId="{F2F4D74B-7DFB-49B7-A894-63068090572D}">
      <dgm:prSet/>
      <dgm:spPr/>
      <dgm:t>
        <a:bodyPr/>
        <a:lstStyle/>
        <a:p>
          <a:endParaRPr lang="en-US"/>
        </a:p>
      </dgm:t>
    </dgm:pt>
    <dgm:pt modelId="{4A0AE12F-8546-4BFE-A7FD-B569C6C1545D}" type="sibTrans" cxnId="{F2F4D74B-7DFB-49B7-A894-63068090572D}">
      <dgm:prSet/>
      <dgm:spPr/>
      <dgm:t>
        <a:bodyPr/>
        <a:lstStyle/>
        <a:p>
          <a:endParaRPr lang="en-US"/>
        </a:p>
      </dgm:t>
    </dgm:pt>
    <dgm:pt modelId="{94BB99F2-2E5B-4DE2-8212-77F7C4B6ECEE}" type="pres">
      <dgm:prSet presAssocID="{6388CA16-0B34-43D3-AAEA-0CB9EA560B60}" presName="linearFlow" presStyleCnt="0">
        <dgm:presLayoutVars>
          <dgm:dir/>
          <dgm:resizeHandles val="exact"/>
        </dgm:presLayoutVars>
      </dgm:prSet>
      <dgm:spPr/>
      <dgm:t>
        <a:bodyPr/>
        <a:lstStyle/>
        <a:p>
          <a:endParaRPr lang="en-US"/>
        </a:p>
      </dgm:t>
    </dgm:pt>
    <dgm:pt modelId="{643444FF-68C9-4DEF-BBD9-2FBAEA89FD83}" type="pres">
      <dgm:prSet presAssocID="{A9CB69CC-9CDB-4309-A068-FC72E652EFCF}" presName="composite" presStyleCnt="0"/>
      <dgm:spPr/>
    </dgm:pt>
    <dgm:pt modelId="{F4D3E3ED-442D-462D-ACA9-7ECB06808BB9}" type="pres">
      <dgm:prSet presAssocID="{A9CB69CC-9CDB-4309-A068-FC72E652EFCF}" presName="imgShp" presStyleLbl="fgImgPlace1" presStyleIdx="0" presStyleCnt="1" custScaleY="100000" custLinFactNeighborX="-25045"/>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pt>
    <dgm:pt modelId="{49CA2395-59B2-4B30-A661-CE97A7292F6A}" type="pres">
      <dgm:prSet presAssocID="{A9CB69CC-9CDB-4309-A068-FC72E652EFCF}" presName="txShp" presStyleLbl="node1" presStyleIdx="0" presStyleCnt="1" custScaleX="120834" custLinFactNeighborX="36853" custLinFactNeighborY="-25263">
        <dgm:presLayoutVars>
          <dgm:bulletEnabled val="1"/>
        </dgm:presLayoutVars>
      </dgm:prSet>
      <dgm:spPr/>
      <dgm:t>
        <a:bodyPr/>
        <a:lstStyle/>
        <a:p>
          <a:endParaRPr lang="en-US"/>
        </a:p>
      </dgm:t>
    </dgm:pt>
  </dgm:ptLst>
  <dgm:cxnLst>
    <dgm:cxn modelId="{4868DC9C-4670-4051-BAE0-818BB68AA12B}" type="presOf" srcId="{6388CA16-0B34-43D3-AAEA-0CB9EA560B60}" destId="{94BB99F2-2E5B-4DE2-8212-77F7C4B6ECEE}" srcOrd="0" destOrd="0" presId="urn:microsoft.com/office/officeart/2005/8/layout/vList3"/>
    <dgm:cxn modelId="{CAB1790E-CFB7-4628-97D5-F64D3A98E18B}" type="presOf" srcId="{A9CB69CC-9CDB-4309-A068-FC72E652EFCF}" destId="{49CA2395-59B2-4B30-A661-CE97A7292F6A}" srcOrd="0" destOrd="0" presId="urn:microsoft.com/office/officeart/2005/8/layout/vList3"/>
    <dgm:cxn modelId="{F2F4D74B-7DFB-49B7-A894-63068090572D}" srcId="{6388CA16-0B34-43D3-AAEA-0CB9EA560B60}" destId="{A9CB69CC-9CDB-4309-A068-FC72E652EFCF}" srcOrd="0" destOrd="0" parTransId="{61B73C09-A343-4E49-94B3-003C227785E7}" sibTransId="{4A0AE12F-8546-4BFE-A7FD-B569C6C1545D}"/>
    <dgm:cxn modelId="{F95BA190-E808-4985-B3BD-E04AEBA74172}" type="presParOf" srcId="{94BB99F2-2E5B-4DE2-8212-77F7C4B6ECEE}" destId="{643444FF-68C9-4DEF-BBD9-2FBAEA89FD83}" srcOrd="0" destOrd="0" presId="urn:microsoft.com/office/officeart/2005/8/layout/vList3"/>
    <dgm:cxn modelId="{BD12C8DA-A3DC-43C0-AD81-8D9AE2E61CC0}" type="presParOf" srcId="{643444FF-68C9-4DEF-BBD9-2FBAEA89FD83}" destId="{F4D3E3ED-442D-462D-ACA9-7ECB06808BB9}" srcOrd="0" destOrd="0" presId="urn:microsoft.com/office/officeart/2005/8/layout/vList3"/>
    <dgm:cxn modelId="{477839DF-22A2-4A6C-9E28-6EEE5F298030}" type="presParOf" srcId="{643444FF-68C9-4DEF-BBD9-2FBAEA89FD83}" destId="{49CA2395-59B2-4B30-A661-CE97A7292F6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EE9D3C-DF0C-4E09-9943-4189FE4DD769}" type="doc">
      <dgm:prSet loTypeId="urn:microsoft.com/office/officeart/2005/8/layout/process1" loCatId="process" qsTypeId="urn:microsoft.com/office/officeart/2005/8/quickstyle/3d4" qsCatId="3D" csTypeId="urn:microsoft.com/office/officeart/2005/8/colors/accent1_2" csCatId="accent1" phldr="1"/>
      <dgm:spPr/>
      <dgm:t>
        <a:bodyPr/>
        <a:lstStyle/>
        <a:p>
          <a:endParaRPr lang="en-US"/>
        </a:p>
      </dgm:t>
    </dgm:pt>
    <dgm:pt modelId="{060DA2D5-036C-470B-9AB4-19B25E0D7907}">
      <dgm:prSet custT="1"/>
      <dgm:spPr/>
      <dgm:t>
        <a:bodyPr/>
        <a:lstStyle/>
        <a:p>
          <a:pPr rtl="0"/>
          <a:r>
            <a:rPr lang="en-US" sz="3200" dirty="0" smtClean="0">
              <a:latin typeface="Times New Roman" panose="02020603050405020304" pitchFamily="18" charset="0"/>
              <a:cs typeface="Times New Roman" panose="02020603050405020304" pitchFamily="18" charset="0"/>
            </a:rPr>
            <a:t>SEO</a:t>
          </a:r>
        </a:p>
        <a:p>
          <a:pPr rtl="0"/>
          <a:r>
            <a:rPr lang="en-US" sz="32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(Search Engine Optimization)</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dgm:t>
    </dgm:pt>
    <dgm:pt modelId="{1463603D-0FC7-4323-ACEA-91774D0BFDDC}" type="parTrans" cxnId="{21818F05-525A-46D4-BF8B-54827B11DD16}">
      <dgm:prSet/>
      <dgm:spPr/>
      <dgm:t>
        <a:bodyPr/>
        <a:lstStyle/>
        <a:p>
          <a:endParaRPr lang="en-US"/>
        </a:p>
      </dgm:t>
    </dgm:pt>
    <dgm:pt modelId="{4411CF00-B9F6-4A88-9DAA-718EFC0D7AE0}" type="sibTrans" cxnId="{21818F05-525A-46D4-BF8B-54827B11DD16}">
      <dgm:prSet/>
      <dgm:spPr/>
      <dgm:t>
        <a:bodyPr/>
        <a:lstStyle/>
        <a:p>
          <a:endParaRPr lang="en-US"/>
        </a:p>
      </dgm:t>
    </dgm:pt>
    <dgm:pt modelId="{0B8DC14A-3EE8-4263-B24B-3F44380CECFB}">
      <dgm:prSet custT="1"/>
      <dgm:spPr/>
      <dgm:t>
        <a:bodyPr/>
        <a:lstStyle/>
        <a:p>
          <a:pPr rtl="0"/>
          <a:r>
            <a:rPr lang="en-US" sz="2400" dirty="0" smtClean="0">
              <a:latin typeface="Times New Roman" panose="02020603050405020304" pitchFamily="18" charset="0"/>
              <a:cs typeface="Times New Roman" panose="02020603050405020304" pitchFamily="18" charset="0"/>
            </a:rPr>
            <a:t>Search Engine Optimization / Search Engine Marketing is the process of making a site and its content highly relevant for both search engines and searchers. Successful search marketing helps a site gain top positioning for relevant words and phrases. </a:t>
          </a:r>
          <a:endParaRPr lang="en-US" sz="2400" dirty="0">
            <a:latin typeface="Times New Roman" panose="02020603050405020304" pitchFamily="18" charset="0"/>
            <a:cs typeface="Times New Roman" panose="02020603050405020304" pitchFamily="18" charset="0"/>
          </a:endParaRPr>
        </a:p>
      </dgm:t>
    </dgm:pt>
    <dgm:pt modelId="{80490508-0706-4CAC-A503-676C0426BBD6}" type="parTrans" cxnId="{D9C60BB2-8FF1-40A6-9FEF-859E6A9C8D0B}">
      <dgm:prSet/>
      <dgm:spPr/>
      <dgm:t>
        <a:bodyPr/>
        <a:lstStyle/>
        <a:p>
          <a:endParaRPr lang="en-US"/>
        </a:p>
      </dgm:t>
    </dgm:pt>
    <dgm:pt modelId="{2F80D379-4983-4886-B99B-DD7B94F75F58}" type="sibTrans" cxnId="{D9C60BB2-8FF1-40A6-9FEF-859E6A9C8D0B}">
      <dgm:prSet/>
      <dgm:spPr/>
      <dgm:t>
        <a:bodyPr/>
        <a:lstStyle/>
        <a:p>
          <a:endParaRPr lang="en-US"/>
        </a:p>
      </dgm:t>
    </dgm:pt>
    <dgm:pt modelId="{2163B82D-4737-4623-8DA9-47CFB566BC0C}" type="pres">
      <dgm:prSet presAssocID="{EFEE9D3C-DF0C-4E09-9943-4189FE4DD769}" presName="Name0" presStyleCnt="0">
        <dgm:presLayoutVars>
          <dgm:dir/>
          <dgm:resizeHandles val="exact"/>
        </dgm:presLayoutVars>
      </dgm:prSet>
      <dgm:spPr/>
      <dgm:t>
        <a:bodyPr/>
        <a:lstStyle/>
        <a:p>
          <a:endParaRPr lang="en-US"/>
        </a:p>
      </dgm:t>
    </dgm:pt>
    <dgm:pt modelId="{27C0FE7F-7B9C-445D-B102-A5C47C3FCE51}" type="pres">
      <dgm:prSet presAssocID="{060DA2D5-036C-470B-9AB4-19B25E0D7907}" presName="node" presStyleLbl="node1" presStyleIdx="0" presStyleCnt="2">
        <dgm:presLayoutVars>
          <dgm:bulletEnabled val="1"/>
        </dgm:presLayoutVars>
      </dgm:prSet>
      <dgm:spPr/>
      <dgm:t>
        <a:bodyPr/>
        <a:lstStyle/>
        <a:p>
          <a:endParaRPr lang="en-US"/>
        </a:p>
      </dgm:t>
    </dgm:pt>
    <dgm:pt modelId="{241CC7FA-E22A-4483-8C73-146E16F9EF19}" type="pres">
      <dgm:prSet presAssocID="{4411CF00-B9F6-4A88-9DAA-718EFC0D7AE0}" presName="sibTrans" presStyleLbl="sibTrans2D1" presStyleIdx="0" presStyleCnt="1"/>
      <dgm:spPr/>
      <dgm:t>
        <a:bodyPr/>
        <a:lstStyle/>
        <a:p>
          <a:endParaRPr lang="en-US"/>
        </a:p>
      </dgm:t>
    </dgm:pt>
    <dgm:pt modelId="{5BE92CB1-67F2-4504-9CDA-3522CF3E2DCB}" type="pres">
      <dgm:prSet presAssocID="{4411CF00-B9F6-4A88-9DAA-718EFC0D7AE0}" presName="connectorText" presStyleLbl="sibTrans2D1" presStyleIdx="0" presStyleCnt="1"/>
      <dgm:spPr/>
      <dgm:t>
        <a:bodyPr/>
        <a:lstStyle/>
        <a:p>
          <a:endParaRPr lang="en-US"/>
        </a:p>
      </dgm:t>
    </dgm:pt>
    <dgm:pt modelId="{C3431F7C-19F8-4CD4-B189-470A0EAE3232}" type="pres">
      <dgm:prSet presAssocID="{0B8DC14A-3EE8-4263-B24B-3F44380CECFB}" presName="node" presStyleLbl="node1" presStyleIdx="1" presStyleCnt="2">
        <dgm:presLayoutVars>
          <dgm:bulletEnabled val="1"/>
        </dgm:presLayoutVars>
      </dgm:prSet>
      <dgm:spPr/>
      <dgm:t>
        <a:bodyPr/>
        <a:lstStyle/>
        <a:p>
          <a:endParaRPr lang="en-US"/>
        </a:p>
      </dgm:t>
    </dgm:pt>
  </dgm:ptLst>
  <dgm:cxnLst>
    <dgm:cxn modelId="{21818F05-525A-46D4-BF8B-54827B11DD16}" srcId="{EFEE9D3C-DF0C-4E09-9943-4189FE4DD769}" destId="{060DA2D5-036C-470B-9AB4-19B25E0D7907}" srcOrd="0" destOrd="0" parTransId="{1463603D-0FC7-4323-ACEA-91774D0BFDDC}" sibTransId="{4411CF00-B9F6-4A88-9DAA-718EFC0D7AE0}"/>
    <dgm:cxn modelId="{D9C60BB2-8FF1-40A6-9FEF-859E6A9C8D0B}" srcId="{EFEE9D3C-DF0C-4E09-9943-4189FE4DD769}" destId="{0B8DC14A-3EE8-4263-B24B-3F44380CECFB}" srcOrd="1" destOrd="0" parTransId="{80490508-0706-4CAC-A503-676C0426BBD6}" sibTransId="{2F80D379-4983-4886-B99B-DD7B94F75F58}"/>
    <dgm:cxn modelId="{CC1ECFFE-D7BD-4AA0-ACAD-2A3296CBC24F}" type="presOf" srcId="{4411CF00-B9F6-4A88-9DAA-718EFC0D7AE0}" destId="{241CC7FA-E22A-4483-8C73-146E16F9EF19}" srcOrd="0" destOrd="0" presId="urn:microsoft.com/office/officeart/2005/8/layout/process1"/>
    <dgm:cxn modelId="{13680BCF-6BCE-4EFB-B42F-E6AB8877A8B3}" type="presOf" srcId="{0B8DC14A-3EE8-4263-B24B-3F44380CECFB}" destId="{C3431F7C-19F8-4CD4-B189-470A0EAE3232}" srcOrd="0" destOrd="0" presId="urn:microsoft.com/office/officeart/2005/8/layout/process1"/>
    <dgm:cxn modelId="{5374106B-BC63-47DE-8383-94CE73382CE5}" type="presOf" srcId="{4411CF00-B9F6-4A88-9DAA-718EFC0D7AE0}" destId="{5BE92CB1-67F2-4504-9CDA-3522CF3E2DCB}" srcOrd="1" destOrd="0" presId="urn:microsoft.com/office/officeart/2005/8/layout/process1"/>
    <dgm:cxn modelId="{A1D4C430-C1A5-4207-AAA4-0BBEC96A1875}" type="presOf" srcId="{EFEE9D3C-DF0C-4E09-9943-4189FE4DD769}" destId="{2163B82D-4737-4623-8DA9-47CFB566BC0C}" srcOrd="0" destOrd="0" presId="urn:microsoft.com/office/officeart/2005/8/layout/process1"/>
    <dgm:cxn modelId="{4F5B5288-7146-41EF-915E-5F236D604857}" type="presOf" srcId="{060DA2D5-036C-470B-9AB4-19B25E0D7907}" destId="{27C0FE7F-7B9C-445D-B102-A5C47C3FCE51}" srcOrd="0" destOrd="0" presId="urn:microsoft.com/office/officeart/2005/8/layout/process1"/>
    <dgm:cxn modelId="{E7EFB900-B1EB-488F-8851-2356DF6B5EE8}" type="presParOf" srcId="{2163B82D-4737-4623-8DA9-47CFB566BC0C}" destId="{27C0FE7F-7B9C-445D-B102-A5C47C3FCE51}" srcOrd="0" destOrd="0" presId="urn:microsoft.com/office/officeart/2005/8/layout/process1"/>
    <dgm:cxn modelId="{57C6CF73-AA64-4C41-9B4B-0BFDBCAA99FE}" type="presParOf" srcId="{2163B82D-4737-4623-8DA9-47CFB566BC0C}" destId="{241CC7FA-E22A-4483-8C73-146E16F9EF19}" srcOrd="1" destOrd="0" presId="urn:microsoft.com/office/officeart/2005/8/layout/process1"/>
    <dgm:cxn modelId="{1658FC84-242F-4A33-93CA-8B2B9B5D7F4F}" type="presParOf" srcId="{241CC7FA-E22A-4483-8C73-146E16F9EF19}" destId="{5BE92CB1-67F2-4504-9CDA-3522CF3E2DCB}" srcOrd="0" destOrd="0" presId="urn:microsoft.com/office/officeart/2005/8/layout/process1"/>
    <dgm:cxn modelId="{E69B89EB-8D79-4128-B21F-22CE310AA0C7}" type="presParOf" srcId="{2163B82D-4737-4623-8DA9-47CFB566BC0C}" destId="{C3431F7C-19F8-4CD4-B189-470A0EAE3232}"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B1251A-E367-42BA-9CCF-5463C7464832}" type="doc">
      <dgm:prSet loTypeId="urn:microsoft.com/office/officeart/2005/8/layout/radial6" loCatId="cycle" qsTypeId="urn:microsoft.com/office/officeart/2005/8/quickstyle/3d2" qsCatId="3D" csTypeId="urn:microsoft.com/office/officeart/2005/8/colors/accent1_2" csCatId="accent1" phldr="1"/>
      <dgm:spPr/>
      <dgm:t>
        <a:bodyPr/>
        <a:lstStyle/>
        <a:p>
          <a:endParaRPr lang="en-US"/>
        </a:p>
      </dgm:t>
    </dgm:pt>
    <dgm:pt modelId="{8F7189D7-A0FB-474D-B2A4-68CE250536AF}">
      <dgm:prSet phldrT="[Text]"/>
      <dgm:spPr/>
      <dgm:t>
        <a:bodyPr/>
        <a:lstStyle/>
        <a:p>
          <a:r>
            <a:rPr lang="en-US" dirty="0" smtClean="0"/>
            <a:t>SEO Process</a:t>
          </a:r>
          <a:endParaRPr lang="en-US" dirty="0"/>
        </a:p>
      </dgm:t>
    </dgm:pt>
    <dgm:pt modelId="{F6E2D239-4300-459F-BF54-79ADB2F7BD29}" type="parTrans" cxnId="{190BB6E9-203F-4357-84C8-7C83FB4A42EA}">
      <dgm:prSet/>
      <dgm:spPr/>
      <dgm:t>
        <a:bodyPr/>
        <a:lstStyle/>
        <a:p>
          <a:endParaRPr lang="en-US"/>
        </a:p>
      </dgm:t>
    </dgm:pt>
    <dgm:pt modelId="{2FA38DFB-50F2-4DA8-85E2-7B64F11BB06E}" type="sibTrans" cxnId="{190BB6E9-203F-4357-84C8-7C83FB4A42EA}">
      <dgm:prSet/>
      <dgm:spPr/>
      <dgm:t>
        <a:bodyPr/>
        <a:lstStyle/>
        <a:p>
          <a:endParaRPr lang="en-US"/>
        </a:p>
      </dgm:t>
    </dgm:pt>
    <dgm:pt modelId="{DFA2E5E5-7D8B-47CC-9839-313B41CE890A}">
      <dgm:prSet phldrT="[Text]"/>
      <dgm:spPr/>
      <dgm:t>
        <a:bodyPr/>
        <a:lstStyle/>
        <a:p>
          <a:r>
            <a:rPr lang="en-US" dirty="0" smtClean="0"/>
            <a:t>Keyword Research</a:t>
          </a:r>
          <a:endParaRPr lang="en-US" dirty="0"/>
        </a:p>
      </dgm:t>
    </dgm:pt>
    <dgm:pt modelId="{16BEDD2F-7EAF-4C27-AF9C-63EA717974BE}" type="parTrans" cxnId="{897E89AF-2B7E-492C-B828-3F665C9542E2}">
      <dgm:prSet/>
      <dgm:spPr/>
      <dgm:t>
        <a:bodyPr/>
        <a:lstStyle/>
        <a:p>
          <a:endParaRPr lang="en-US"/>
        </a:p>
      </dgm:t>
    </dgm:pt>
    <dgm:pt modelId="{E01319AE-B582-4718-BAE1-C2C04115D04C}" type="sibTrans" cxnId="{897E89AF-2B7E-492C-B828-3F665C9542E2}">
      <dgm:prSet/>
      <dgm:spPr/>
      <dgm:t>
        <a:bodyPr/>
        <a:lstStyle/>
        <a:p>
          <a:endParaRPr lang="en-US"/>
        </a:p>
      </dgm:t>
    </dgm:pt>
    <dgm:pt modelId="{6C26E051-CE67-4CDD-BF62-D38642C42E19}">
      <dgm:prSet phldrT="[Text]"/>
      <dgm:spPr/>
      <dgm:t>
        <a:bodyPr/>
        <a:lstStyle/>
        <a:p>
          <a:r>
            <a:rPr lang="en-US" dirty="0" smtClean="0"/>
            <a:t>Onsite Optimization</a:t>
          </a:r>
          <a:endParaRPr lang="en-US" dirty="0"/>
        </a:p>
      </dgm:t>
    </dgm:pt>
    <dgm:pt modelId="{79386866-CB8E-44D6-920B-F749FE4BCA2E}" type="parTrans" cxnId="{BE3C7767-73BB-448C-9B1F-568A303EDB2E}">
      <dgm:prSet/>
      <dgm:spPr/>
      <dgm:t>
        <a:bodyPr/>
        <a:lstStyle/>
        <a:p>
          <a:endParaRPr lang="en-US"/>
        </a:p>
      </dgm:t>
    </dgm:pt>
    <dgm:pt modelId="{E4E9103F-CF03-4564-847E-6B9C1B6D14C9}" type="sibTrans" cxnId="{BE3C7767-73BB-448C-9B1F-568A303EDB2E}">
      <dgm:prSet/>
      <dgm:spPr/>
      <dgm:t>
        <a:bodyPr/>
        <a:lstStyle/>
        <a:p>
          <a:endParaRPr lang="en-US"/>
        </a:p>
      </dgm:t>
    </dgm:pt>
    <dgm:pt modelId="{52957363-34FE-4C44-B33C-5FCF4D00BE4F}">
      <dgm:prSet phldrT="[Text]"/>
      <dgm:spPr/>
      <dgm:t>
        <a:bodyPr/>
        <a:lstStyle/>
        <a:p>
          <a:r>
            <a:rPr lang="en-US" dirty="0" smtClean="0"/>
            <a:t>Content Optimization</a:t>
          </a:r>
          <a:endParaRPr lang="en-US" dirty="0"/>
        </a:p>
      </dgm:t>
    </dgm:pt>
    <dgm:pt modelId="{79596F6A-FC66-4651-BD08-B1EB6B53BB29}" type="parTrans" cxnId="{6E029C9D-4C8A-4B8B-8B27-14F4D29F77C6}">
      <dgm:prSet/>
      <dgm:spPr/>
      <dgm:t>
        <a:bodyPr/>
        <a:lstStyle/>
        <a:p>
          <a:endParaRPr lang="en-US"/>
        </a:p>
      </dgm:t>
    </dgm:pt>
    <dgm:pt modelId="{9FF68F7A-E3F2-4896-8CFC-D381D1B3F78A}" type="sibTrans" cxnId="{6E029C9D-4C8A-4B8B-8B27-14F4D29F77C6}">
      <dgm:prSet/>
      <dgm:spPr/>
      <dgm:t>
        <a:bodyPr/>
        <a:lstStyle/>
        <a:p>
          <a:endParaRPr lang="en-US"/>
        </a:p>
      </dgm:t>
    </dgm:pt>
    <dgm:pt modelId="{AA0C6B4F-4DCE-46A2-A8A9-F9B89097EBA1}">
      <dgm:prSet phldrT="[Text]"/>
      <dgm:spPr/>
      <dgm:t>
        <a:bodyPr/>
        <a:lstStyle/>
        <a:p>
          <a:r>
            <a:rPr lang="en-US" dirty="0" smtClean="0"/>
            <a:t>Link Building</a:t>
          </a:r>
          <a:endParaRPr lang="en-US" dirty="0"/>
        </a:p>
      </dgm:t>
    </dgm:pt>
    <dgm:pt modelId="{DD5B216D-47EE-4220-BED7-294ED89A2934}" type="parTrans" cxnId="{A04F14C1-0B91-4D35-8D16-F2D442B4A70D}">
      <dgm:prSet/>
      <dgm:spPr/>
      <dgm:t>
        <a:bodyPr/>
        <a:lstStyle/>
        <a:p>
          <a:endParaRPr lang="en-US"/>
        </a:p>
      </dgm:t>
    </dgm:pt>
    <dgm:pt modelId="{87582B2A-3FD8-4FF9-8DFA-6C899BD5E307}" type="sibTrans" cxnId="{A04F14C1-0B91-4D35-8D16-F2D442B4A70D}">
      <dgm:prSet/>
      <dgm:spPr/>
      <dgm:t>
        <a:bodyPr/>
        <a:lstStyle/>
        <a:p>
          <a:endParaRPr lang="en-US"/>
        </a:p>
      </dgm:t>
    </dgm:pt>
    <dgm:pt modelId="{FF324FD9-682F-4F60-B561-8EB9DD106F35}">
      <dgm:prSet/>
      <dgm:spPr/>
      <dgm:t>
        <a:bodyPr/>
        <a:lstStyle/>
        <a:p>
          <a:r>
            <a:rPr lang="en-US" dirty="0" smtClean="0"/>
            <a:t>Analysis &amp; Evolution</a:t>
          </a:r>
          <a:endParaRPr lang="en-US" dirty="0"/>
        </a:p>
      </dgm:t>
    </dgm:pt>
    <dgm:pt modelId="{37ED0318-1E2E-489E-8A02-6D72E9EE6CB0}" type="parTrans" cxnId="{2DA8CC74-1507-4E80-B7CE-1E5356FCB205}">
      <dgm:prSet/>
      <dgm:spPr/>
      <dgm:t>
        <a:bodyPr/>
        <a:lstStyle/>
        <a:p>
          <a:endParaRPr lang="en-US"/>
        </a:p>
      </dgm:t>
    </dgm:pt>
    <dgm:pt modelId="{41636F2E-A1D3-484F-8422-BAD8F15D27D5}" type="sibTrans" cxnId="{2DA8CC74-1507-4E80-B7CE-1E5356FCB205}">
      <dgm:prSet/>
      <dgm:spPr/>
      <dgm:t>
        <a:bodyPr/>
        <a:lstStyle/>
        <a:p>
          <a:endParaRPr lang="en-US"/>
        </a:p>
      </dgm:t>
    </dgm:pt>
    <dgm:pt modelId="{FB991CF8-AB22-44DE-94C6-1CD85C8883AA}">
      <dgm:prSet/>
      <dgm:spPr/>
      <dgm:t>
        <a:bodyPr/>
        <a:lstStyle/>
        <a:p>
          <a:r>
            <a:rPr lang="en-US" dirty="0" smtClean="0"/>
            <a:t>Reputation Management</a:t>
          </a:r>
          <a:endParaRPr lang="en-US" dirty="0"/>
        </a:p>
      </dgm:t>
    </dgm:pt>
    <dgm:pt modelId="{C664BD9E-66F8-420B-9327-95D7225A310E}" type="parTrans" cxnId="{8FA4DD5F-5750-4366-9976-1F6EBD693363}">
      <dgm:prSet/>
      <dgm:spPr/>
      <dgm:t>
        <a:bodyPr/>
        <a:lstStyle/>
        <a:p>
          <a:endParaRPr lang="en-US"/>
        </a:p>
      </dgm:t>
    </dgm:pt>
    <dgm:pt modelId="{876BD30D-F2BC-4075-BFBB-9B67896BE458}" type="sibTrans" cxnId="{8FA4DD5F-5750-4366-9976-1F6EBD693363}">
      <dgm:prSet/>
      <dgm:spPr/>
      <dgm:t>
        <a:bodyPr/>
        <a:lstStyle/>
        <a:p>
          <a:endParaRPr lang="en-US"/>
        </a:p>
      </dgm:t>
    </dgm:pt>
    <dgm:pt modelId="{5F79847E-E060-4091-A486-F5084466DFE0}">
      <dgm:prSet/>
      <dgm:spPr/>
      <dgm:t>
        <a:bodyPr/>
        <a:lstStyle/>
        <a:p>
          <a:r>
            <a:rPr lang="en-US" dirty="0" smtClean="0"/>
            <a:t>Website Analysis</a:t>
          </a:r>
          <a:endParaRPr lang="en-US" dirty="0"/>
        </a:p>
      </dgm:t>
    </dgm:pt>
    <dgm:pt modelId="{CB3C188D-0B2D-4543-927F-4591D2BD2890}" type="parTrans" cxnId="{89CD9321-5AA8-4A77-9593-323A2350FC79}">
      <dgm:prSet/>
      <dgm:spPr/>
      <dgm:t>
        <a:bodyPr/>
        <a:lstStyle/>
        <a:p>
          <a:endParaRPr lang="en-US"/>
        </a:p>
      </dgm:t>
    </dgm:pt>
    <dgm:pt modelId="{86E09BAF-52A9-4260-8A0E-8EAFCE3202A4}" type="sibTrans" cxnId="{89CD9321-5AA8-4A77-9593-323A2350FC79}">
      <dgm:prSet/>
      <dgm:spPr/>
      <dgm:t>
        <a:bodyPr/>
        <a:lstStyle/>
        <a:p>
          <a:endParaRPr lang="en-US"/>
        </a:p>
      </dgm:t>
    </dgm:pt>
    <dgm:pt modelId="{C03109A1-B6CC-467A-B4B6-AEE7F753627D}" type="pres">
      <dgm:prSet presAssocID="{C7B1251A-E367-42BA-9CCF-5463C7464832}" presName="Name0" presStyleCnt="0">
        <dgm:presLayoutVars>
          <dgm:chMax val="1"/>
          <dgm:dir/>
          <dgm:animLvl val="ctr"/>
          <dgm:resizeHandles val="exact"/>
        </dgm:presLayoutVars>
      </dgm:prSet>
      <dgm:spPr/>
      <dgm:t>
        <a:bodyPr/>
        <a:lstStyle/>
        <a:p>
          <a:endParaRPr lang="en-US"/>
        </a:p>
      </dgm:t>
    </dgm:pt>
    <dgm:pt modelId="{73830CE9-C558-47CE-B073-BF820BC34B68}" type="pres">
      <dgm:prSet presAssocID="{8F7189D7-A0FB-474D-B2A4-68CE250536AF}" presName="centerShape" presStyleLbl="node0" presStyleIdx="0" presStyleCnt="1" custScaleX="120325" custScaleY="112351"/>
      <dgm:spPr/>
      <dgm:t>
        <a:bodyPr/>
        <a:lstStyle/>
        <a:p>
          <a:endParaRPr lang="en-US"/>
        </a:p>
      </dgm:t>
    </dgm:pt>
    <dgm:pt modelId="{9D67F470-B09D-4A41-85BD-4E1F0B7151DA}" type="pres">
      <dgm:prSet presAssocID="{DFA2E5E5-7D8B-47CC-9839-313B41CE890A}" presName="node" presStyleLbl="node1" presStyleIdx="0" presStyleCnt="7" custScaleX="132675" custScaleY="113856">
        <dgm:presLayoutVars>
          <dgm:bulletEnabled val="1"/>
        </dgm:presLayoutVars>
      </dgm:prSet>
      <dgm:spPr/>
      <dgm:t>
        <a:bodyPr/>
        <a:lstStyle/>
        <a:p>
          <a:endParaRPr lang="en-US"/>
        </a:p>
      </dgm:t>
    </dgm:pt>
    <dgm:pt modelId="{808593E8-CD0E-468D-B34A-7F770C13CA4A}" type="pres">
      <dgm:prSet presAssocID="{DFA2E5E5-7D8B-47CC-9839-313B41CE890A}" presName="dummy" presStyleCnt="0"/>
      <dgm:spPr/>
    </dgm:pt>
    <dgm:pt modelId="{88E3EA4D-8DE4-40EF-887C-957EAE3C207F}" type="pres">
      <dgm:prSet presAssocID="{E01319AE-B582-4718-BAE1-C2C04115D04C}" presName="sibTrans" presStyleLbl="sibTrans2D1" presStyleIdx="0" presStyleCnt="7"/>
      <dgm:spPr/>
      <dgm:t>
        <a:bodyPr/>
        <a:lstStyle/>
        <a:p>
          <a:endParaRPr lang="en-US"/>
        </a:p>
      </dgm:t>
    </dgm:pt>
    <dgm:pt modelId="{977E7293-29A8-44AF-A492-965F504FBB29}" type="pres">
      <dgm:prSet presAssocID="{6C26E051-CE67-4CDD-BF62-D38642C42E19}" presName="node" presStyleLbl="node1" presStyleIdx="1" presStyleCnt="7" custScaleX="122213" custScaleY="121507">
        <dgm:presLayoutVars>
          <dgm:bulletEnabled val="1"/>
        </dgm:presLayoutVars>
      </dgm:prSet>
      <dgm:spPr/>
      <dgm:t>
        <a:bodyPr/>
        <a:lstStyle/>
        <a:p>
          <a:endParaRPr lang="en-US"/>
        </a:p>
      </dgm:t>
    </dgm:pt>
    <dgm:pt modelId="{0557965A-706F-4788-A7C8-14FDD7B6529B}" type="pres">
      <dgm:prSet presAssocID="{6C26E051-CE67-4CDD-BF62-D38642C42E19}" presName="dummy" presStyleCnt="0"/>
      <dgm:spPr/>
    </dgm:pt>
    <dgm:pt modelId="{16B95A4E-56B8-4740-8EA5-0D43E108C463}" type="pres">
      <dgm:prSet presAssocID="{E4E9103F-CF03-4564-847E-6B9C1B6D14C9}" presName="sibTrans" presStyleLbl="sibTrans2D1" presStyleIdx="1" presStyleCnt="7"/>
      <dgm:spPr/>
      <dgm:t>
        <a:bodyPr/>
        <a:lstStyle/>
        <a:p>
          <a:endParaRPr lang="en-US"/>
        </a:p>
      </dgm:t>
    </dgm:pt>
    <dgm:pt modelId="{229C9790-7E44-411C-AA8C-44EDA8C8D421}" type="pres">
      <dgm:prSet presAssocID="{52957363-34FE-4C44-B33C-5FCF4D00BE4F}" presName="node" presStyleLbl="node1" presStyleIdx="2" presStyleCnt="7" custScaleX="132299" custScaleY="110521">
        <dgm:presLayoutVars>
          <dgm:bulletEnabled val="1"/>
        </dgm:presLayoutVars>
      </dgm:prSet>
      <dgm:spPr/>
      <dgm:t>
        <a:bodyPr/>
        <a:lstStyle/>
        <a:p>
          <a:endParaRPr lang="en-US"/>
        </a:p>
      </dgm:t>
    </dgm:pt>
    <dgm:pt modelId="{FEBD27EA-002C-4551-AFD3-5A651D4EEF18}" type="pres">
      <dgm:prSet presAssocID="{52957363-34FE-4C44-B33C-5FCF4D00BE4F}" presName="dummy" presStyleCnt="0"/>
      <dgm:spPr/>
    </dgm:pt>
    <dgm:pt modelId="{F4A0951F-EFDC-4721-9F6D-C0B4F2895249}" type="pres">
      <dgm:prSet presAssocID="{9FF68F7A-E3F2-4896-8CFC-D381D1B3F78A}" presName="sibTrans" presStyleLbl="sibTrans2D1" presStyleIdx="2" presStyleCnt="7"/>
      <dgm:spPr/>
      <dgm:t>
        <a:bodyPr/>
        <a:lstStyle/>
        <a:p>
          <a:endParaRPr lang="en-US"/>
        </a:p>
      </dgm:t>
    </dgm:pt>
    <dgm:pt modelId="{AD4C8922-F30B-4B43-88D8-7148546159AC}" type="pres">
      <dgm:prSet presAssocID="{AA0C6B4F-4DCE-46A2-A8A9-F9B89097EBA1}" presName="node" presStyleLbl="node1" presStyleIdx="3" presStyleCnt="7" custScaleX="132832" custScaleY="121250">
        <dgm:presLayoutVars>
          <dgm:bulletEnabled val="1"/>
        </dgm:presLayoutVars>
      </dgm:prSet>
      <dgm:spPr/>
      <dgm:t>
        <a:bodyPr/>
        <a:lstStyle/>
        <a:p>
          <a:endParaRPr lang="en-US"/>
        </a:p>
      </dgm:t>
    </dgm:pt>
    <dgm:pt modelId="{46868D38-B6D5-4D0E-B8F5-86AB87D45126}" type="pres">
      <dgm:prSet presAssocID="{AA0C6B4F-4DCE-46A2-A8A9-F9B89097EBA1}" presName="dummy" presStyleCnt="0"/>
      <dgm:spPr/>
    </dgm:pt>
    <dgm:pt modelId="{11523636-9704-4F6A-859E-8EACA0E2AB7A}" type="pres">
      <dgm:prSet presAssocID="{87582B2A-3FD8-4FF9-8DFA-6C899BD5E307}" presName="sibTrans" presStyleLbl="sibTrans2D1" presStyleIdx="3" presStyleCnt="7"/>
      <dgm:spPr/>
      <dgm:t>
        <a:bodyPr/>
        <a:lstStyle/>
        <a:p>
          <a:endParaRPr lang="en-US"/>
        </a:p>
      </dgm:t>
    </dgm:pt>
    <dgm:pt modelId="{CB9B6C3C-808F-4340-A91F-DD8096CC26D9}" type="pres">
      <dgm:prSet presAssocID="{FF324FD9-682F-4F60-B561-8EB9DD106F35}" presName="node" presStyleLbl="node1" presStyleIdx="4" presStyleCnt="7" custScaleX="140159" custScaleY="117546">
        <dgm:presLayoutVars>
          <dgm:bulletEnabled val="1"/>
        </dgm:presLayoutVars>
      </dgm:prSet>
      <dgm:spPr/>
      <dgm:t>
        <a:bodyPr/>
        <a:lstStyle/>
        <a:p>
          <a:endParaRPr lang="en-US"/>
        </a:p>
      </dgm:t>
    </dgm:pt>
    <dgm:pt modelId="{2AA2B6CF-DD71-4246-BD9F-082D1496A57D}" type="pres">
      <dgm:prSet presAssocID="{FF324FD9-682F-4F60-B561-8EB9DD106F35}" presName="dummy" presStyleCnt="0"/>
      <dgm:spPr/>
    </dgm:pt>
    <dgm:pt modelId="{F3151523-AE0D-455A-BE57-01047B021689}" type="pres">
      <dgm:prSet presAssocID="{41636F2E-A1D3-484F-8422-BAD8F15D27D5}" presName="sibTrans" presStyleLbl="sibTrans2D1" presStyleIdx="4" presStyleCnt="7"/>
      <dgm:spPr/>
      <dgm:t>
        <a:bodyPr/>
        <a:lstStyle/>
        <a:p>
          <a:endParaRPr lang="en-US"/>
        </a:p>
      </dgm:t>
    </dgm:pt>
    <dgm:pt modelId="{42DB86F7-57E0-462D-B1BE-CFA4D6888043}" type="pres">
      <dgm:prSet presAssocID="{FB991CF8-AB22-44DE-94C6-1CD85C8883AA}" presName="node" presStyleLbl="node1" presStyleIdx="5" presStyleCnt="7" custScaleX="128403" custScaleY="104934">
        <dgm:presLayoutVars>
          <dgm:bulletEnabled val="1"/>
        </dgm:presLayoutVars>
      </dgm:prSet>
      <dgm:spPr/>
      <dgm:t>
        <a:bodyPr/>
        <a:lstStyle/>
        <a:p>
          <a:endParaRPr lang="en-US"/>
        </a:p>
      </dgm:t>
    </dgm:pt>
    <dgm:pt modelId="{9BA24E8A-0B97-4FF2-8FBA-77BA57F38D9D}" type="pres">
      <dgm:prSet presAssocID="{FB991CF8-AB22-44DE-94C6-1CD85C8883AA}" presName="dummy" presStyleCnt="0"/>
      <dgm:spPr/>
    </dgm:pt>
    <dgm:pt modelId="{103A3FD6-1E17-440E-AB67-E75023A01DD6}" type="pres">
      <dgm:prSet presAssocID="{876BD30D-F2BC-4075-BFBB-9B67896BE458}" presName="sibTrans" presStyleLbl="sibTrans2D1" presStyleIdx="5" presStyleCnt="7"/>
      <dgm:spPr/>
      <dgm:t>
        <a:bodyPr/>
        <a:lstStyle/>
        <a:p>
          <a:endParaRPr lang="en-US"/>
        </a:p>
      </dgm:t>
    </dgm:pt>
    <dgm:pt modelId="{6FD3CCE7-EE24-4DD8-B198-D6C47FA59A4D}" type="pres">
      <dgm:prSet presAssocID="{5F79847E-E060-4091-A486-F5084466DFE0}" presName="node" presStyleLbl="node1" presStyleIdx="6" presStyleCnt="7" custScaleX="127347" custScaleY="107790">
        <dgm:presLayoutVars>
          <dgm:bulletEnabled val="1"/>
        </dgm:presLayoutVars>
      </dgm:prSet>
      <dgm:spPr/>
      <dgm:t>
        <a:bodyPr/>
        <a:lstStyle/>
        <a:p>
          <a:endParaRPr lang="en-US"/>
        </a:p>
      </dgm:t>
    </dgm:pt>
    <dgm:pt modelId="{8973DCFA-99B4-424B-9F98-14B3DDCAA67D}" type="pres">
      <dgm:prSet presAssocID="{5F79847E-E060-4091-A486-F5084466DFE0}" presName="dummy" presStyleCnt="0"/>
      <dgm:spPr/>
    </dgm:pt>
    <dgm:pt modelId="{8C306BA7-6AC7-4F62-A6DE-0D72E5C15347}" type="pres">
      <dgm:prSet presAssocID="{86E09BAF-52A9-4260-8A0E-8EAFCE3202A4}" presName="sibTrans" presStyleLbl="sibTrans2D1" presStyleIdx="6" presStyleCnt="7"/>
      <dgm:spPr/>
      <dgm:t>
        <a:bodyPr/>
        <a:lstStyle/>
        <a:p>
          <a:endParaRPr lang="en-US"/>
        </a:p>
      </dgm:t>
    </dgm:pt>
  </dgm:ptLst>
  <dgm:cxnLst>
    <dgm:cxn modelId="{2DA8CC74-1507-4E80-B7CE-1E5356FCB205}" srcId="{8F7189D7-A0FB-474D-B2A4-68CE250536AF}" destId="{FF324FD9-682F-4F60-B561-8EB9DD106F35}" srcOrd="4" destOrd="0" parTransId="{37ED0318-1E2E-489E-8A02-6D72E9EE6CB0}" sibTransId="{41636F2E-A1D3-484F-8422-BAD8F15D27D5}"/>
    <dgm:cxn modelId="{853660D3-A14E-45FB-8D33-BC81E731B50C}" type="presOf" srcId="{FF324FD9-682F-4F60-B561-8EB9DD106F35}" destId="{CB9B6C3C-808F-4340-A91F-DD8096CC26D9}" srcOrd="0" destOrd="0" presId="urn:microsoft.com/office/officeart/2005/8/layout/radial6"/>
    <dgm:cxn modelId="{FEB72402-F492-4777-A973-98E5B1584F82}" type="presOf" srcId="{41636F2E-A1D3-484F-8422-BAD8F15D27D5}" destId="{F3151523-AE0D-455A-BE57-01047B021689}" srcOrd="0" destOrd="0" presId="urn:microsoft.com/office/officeart/2005/8/layout/radial6"/>
    <dgm:cxn modelId="{89CD9321-5AA8-4A77-9593-323A2350FC79}" srcId="{8F7189D7-A0FB-474D-B2A4-68CE250536AF}" destId="{5F79847E-E060-4091-A486-F5084466DFE0}" srcOrd="6" destOrd="0" parTransId="{CB3C188D-0B2D-4543-927F-4591D2BD2890}" sibTransId="{86E09BAF-52A9-4260-8A0E-8EAFCE3202A4}"/>
    <dgm:cxn modelId="{09E7712A-B05E-41FB-9988-89879AA8AA82}" type="presOf" srcId="{C7B1251A-E367-42BA-9CCF-5463C7464832}" destId="{C03109A1-B6CC-467A-B4B6-AEE7F753627D}" srcOrd="0" destOrd="0" presId="urn:microsoft.com/office/officeart/2005/8/layout/radial6"/>
    <dgm:cxn modelId="{41F5606E-BF5E-44F0-B0CA-FE51B4DA6625}" type="presOf" srcId="{5F79847E-E060-4091-A486-F5084466DFE0}" destId="{6FD3CCE7-EE24-4DD8-B198-D6C47FA59A4D}" srcOrd="0" destOrd="0" presId="urn:microsoft.com/office/officeart/2005/8/layout/radial6"/>
    <dgm:cxn modelId="{D5E13103-2C2D-4B08-BCB7-AE66184F9CF0}" type="presOf" srcId="{DFA2E5E5-7D8B-47CC-9839-313B41CE890A}" destId="{9D67F470-B09D-4A41-85BD-4E1F0B7151DA}" srcOrd="0" destOrd="0" presId="urn:microsoft.com/office/officeart/2005/8/layout/radial6"/>
    <dgm:cxn modelId="{4C601370-0017-4D3A-BBFB-10BC0F565E25}" type="presOf" srcId="{87582B2A-3FD8-4FF9-8DFA-6C899BD5E307}" destId="{11523636-9704-4F6A-859E-8EACA0E2AB7A}" srcOrd="0" destOrd="0" presId="urn:microsoft.com/office/officeart/2005/8/layout/radial6"/>
    <dgm:cxn modelId="{BE3C7767-73BB-448C-9B1F-568A303EDB2E}" srcId="{8F7189D7-A0FB-474D-B2A4-68CE250536AF}" destId="{6C26E051-CE67-4CDD-BF62-D38642C42E19}" srcOrd="1" destOrd="0" parTransId="{79386866-CB8E-44D6-920B-F749FE4BCA2E}" sibTransId="{E4E9103F-CF03-4564-847E-6B9C1B6D14C9}"/>
    <dgm:cxn modelId="{98A68C19-AF0A-453C-BAC9-703EA965B4ED}" type="presOf" srcId="{8F7189D7-A0FB-474D-B2A4-68CE250536AF}" destId="{73830CE9-C558-47CE-B073-BF820BC34B68}" srcOrd="0" destOrd="0" presId="urn:microsoft.com/office/officeart/2005/8/layout/radial6"/>
    <dgm:cxn modelId="{CFF9DF77-1730-4F14-9967-B3A30C5FC375}" type="presOf" srcId="{9FF68F7A-E3F2-4896-8CFC-D381D1B3F78A}" destId="{F4A0951F-EFDC-4721-9F6D-C0B4F2895249}" srcOrd="0" destOrd="0" presId="urn:microsoft.com/office/officeart/2005/8/layout/radial6"/>
    <dgm:cxn modelId="{190BB6E9-203F-4357-84C8-7C83FB4A42EA}" srcId="{C7B1251A-E367-42BA-9CCF-5463C7464832}" destId="{8F7189D7-A0FB-474D-B2A4-68CE250536AF}" srcOrd="0" destOrd="0" parTransId="{F6E2D239-4300-459F-BF54-79ADB2F7BD29}" sibTransId="{2FA38DFB-50F2-4DA8-85E2-7B64F11BB06E}"/>
    <dgm:cxn modelId="{C1886088-4EA7-4A08-8B77-8509BD305EE0}" type="presOf" srcId="{6C26E051-CE67-4CDD-BF62-D38642C42E19}" destId="{977E7293-29A8-44AF-A492-965F504FBB29}" srcOrd="0" destOrd="0" presId="urn:microsoft.com/office/officeart/2005/8/layout/radial6"/>
    <dgm:cxn modelId="{27CE59D8-E995-4A64-8109-51CFC0984DE6}" type="presOf" srcId="{AA0C6B4F-4DCE-46A2-A8A9-F9B89097EBA1}" destId="{AD4C8922-F30B-4B43-88D8-7148546159AC}" srcOrd="0" destOrd="0" presId="urn:microsoft.com/office/officeart/2005/8/layout/radial6"/>
    <dgm:cxn modelId="{C129ACD2-D6D6-4BE5-9438-E976A6EDE2D7}" type="presOf" srcId="{FB991CF8-AB22-44DE-94C6-1CD85C8883AA}" destId="{42DB86F7-57E0-462D-B1BE-CFA4D6888043}" srcOrd="0" destOrd="0" presId="urn:microsoft.com/office/officeart/2005/8/layout/radial6"/>
    <dgm:cxn modelId="{4C96F10D-B2C6-49A7-9AEA-590421693DE4}" type="presOf" srcId="{52957363-34FE-4C44-B33C-5FCF4D00BE4F}" destId="{229C9790-7E44-411C-AA8C-44EDA8C8D421}" srcOrd="0" destOrd="0" presId="urn:microsoft.com/office/officeart/2005/8/layout/radial6"/>
    <dgm:cxn modelId="{6E029C9D-4C8A-4B8B-8B27-14F4D29F77C6}" srcId="{8F7189D7-A0FB-474D-B2A4-68CE250536AF}" destId="{52957363-34FE-4C44-B33C-5FCF4D00BE4F}" srcOrd="2" destOrd="0" parTransId="{79596F6A-FC66-4651-BD08-B1EB6B53BB29}" sibTransId="{9FF68F7A-E3F2-4896-8CFC-D381D1B3F78A}"/>
    <dgm:cxn modelId="{0332FF75-F289-4FAF-8BAE-3A2BC1263364}" type="presOf" srcId="{E01319AE-B582-4718-BAE1-C2C04115D04C}" destId="{88E3EA4D-8DE4-40EF-887C-957EAE3C207F}" srcOrd="0" destOrd="0" presId="urn:microsoft.com/office/officeart/2005/8/layout/radial6"/>
    <dgm:cxn modelId="{897E89AF-2B7E-492C-B828-3F665C9542E2}" srcId="{8F7189D7-A0FB-474D-B2A4-68CE250536AF}" destId="{DFA2E5E5-7D8B-47CC-9839-313B41CE890A}" srcOrd="0" destOrd="0" parTransId="{16BEDD2F-7EAF-4C27-AF9C-63EA717974BE}" sibTransId="{E01319AE-B582-4718-BAE1-C2C04115D04C}"/>
    <dgm:cxn modelId="{822B918A-F7E9-4B9C-8BE0-38E16EBEFF13}" type="presOf" srcId="{876BD30D-F2BC-4075-BFBB-9B67896BE458}" destId="{103A3FD6-1E17-440E-AB67-E75023A01DD6}" srcOrd="0" destOrd="0" presId="urn:microsoft.com/office/officeart/2005/8/layout/radial6"/>
    <dgm:cxn modelId="{A04F14C1-0B91-4D35-8D16-F2D442B4A70D}" srcId="{8F7189D7-A0FB-474D-B2A4-68CE250536AF}" destId="{AA0C6B4F-4DCE-46A2-A8A9-F9B89097EBA1}" srcOrd="3" destOrd="0" parTransId="{DD5B216D-47EE-4220-BED7-294ED89A2934}" sibTransId="{87582B2A-3FD8-4FF9-8DFA-6C899BD5E307}"/>
    <dgm:cxn modelId="{80803EAB-DD66-4462-86C6-DA12C09421F0}" type="presOf" srcId="{86E09BAF-52A9-4260-8A0E-8EAFCE3202A4}" destId="{8C306BA7-6AC7-4F62-A6DE-0D72E5C15347}" srcOrd="0" destOrd="0" presId="urn:microsoft.com/office/officeart/2005/8/layout/radial6"/>
    <dgm:cxn modelId="{8FA4DD5F-5750-4366-9976-1F6EBD693363}" srcId="{8F7189D7-A0FB-474D-B2A4-68CE250536AF}" destId="{FB991CF8-AB22-44DE-94C6-1CD85C8883AA}" srcOrd="5" destOrd="0" parTransId="{C664BD9E-66F8-420B-9327-95D7225A310E}" sibTransId="{876BD30D-F2BC-4075-BFBB-9B67896BE458}"/>
    <dgm:cxn modelId="{2777A0DF-D005-40E1-B06B-D4EA0F457675}" type="presOf" srcId="{E4E9103F-CF03-4564-847E-6B9C1B6D14C9}" destId="{16B95A4E-56B8-4740-8EA5-0D43E108C463}" srcOrd="0" destOrd="0" presId="urn:microsoft.com/office/officeart/2005/8/layout/radial6"/>
    <dgm:cxn modelId="{B56B0404-3814-48C8-B86C-833087604132}" type="presParOf" srcId="{C03109A1-B6CC-467A-B4B6-AEE7F753627D}" destId="{73830CE9-C558-47CE-B073-BF820BC34B68}" srcOrd="0" destOrd="0" presId="urn:microsoft.com/office/officeart/2005/8/layout/radial6"/>
    <dgm:cxn modelId="{0B9CF0E1-0C8F-4C0A-9079-B2EC6ADFA1F9}" type="presParOf" srcId="{C03109A1-B6CC-467A-B4B6-AEE7F753627D}" destId="{9D67F470-B09D-4A41-85BD-4E1F0B7151DA}" srcOrd="1" destOrd="0" presId="urn:microsoft.com/office/officeart/2005/8/layout/radial6"/>
    <dgm:cxn modelId="{58CE57B9-5262-4B3A-8A8F-8F7743E82551}" type="presParOf" srcId="{C03109A1-B6CC-467A-B4B6-AEE7F753627D}" destId="{808593E8-CD0E-468D-B34A-7F770C13CA4A}" srcOrd="2" destOrd="0" presId="urn:microsoft.com/office/officeart/2005/8/layout/radial6"/>
    <dgm:cxn modelId="{D47544DF-88DB-4188-9BC8-C5F7F19DC61D}" type="presParOf" srcId="{C03109A1-B6CC-467A-B4B6-AEE7F753627D}" destId="{88E3EA4D-8DE4-40EF-887C-957EAE3C207F}" srcOrd="3" destOrd="0" presId="urn:microsoft.com/office/officeart/2005/8/layout/radial6"/>
    <dgm:cxn modelId="{6C6C2187-66A2-46BB-A421-108842B74675}" type="presParOf" srcId="{C03109A1-B6CC-467A-B4B6-AEE7F753627D}" destId="{977E7293-29A8-44AF-A492-965F504FBB29}" srcOrd="4" destOrd="0" presId="urn:microsoft.com/office/officeart/2005/8/layout/radial6"/>
    <dgm:cxn modelId="{1454FB67-95C4-428C-8213-CE397C6A7A63}" type="presParOf" srcId="{C03109A1-B6CC-467A-B4B6-AEE7F753627D}" destId="{0557965A-706F-4788-A7C8-14FDD7B6529B}" srcOrd="5" destOrd="0" presId="urn:microsoft.com/office/officeart/2005/8/layout/radial6"/>
    <dgm:cxn modelId="{C57B1E67-9AC6-4AB9-9902-4D4CA65F84AC}" type="presParOf" srcId="{C03109A1-B6CC-467A-B4B6-AEE7F753627D}" destId="{16B95A4E-56B8-4740-8EA5-0D43E108C463}" srcOrd="6" destOrd="0" presId="urn:microsoft.com/office/officeart/2005/8/layout/radial6"/>
    <dgm:cxn modelId="{6EAD9A85-D606-4FB2-83BB-9D1403A380C5}" type="presParOf" srcId="{C03109A1-B6CC-467A-B4B6-AEE7F753627D}" destId="{229C9790-7E44-411C-AA8C-44EDA8C8D421}" srcOrd="7" destOrd="0" presId="urn:microsoft.com/office/officeart/2005/8/layout/radial6"/>
    <dgm:cxn modelId="{0CFAFD23-BD99-43EB-A55A-87298E0A74AD}" type="presParOf" srcId="{C03109A1-B6CC-467A-B4B6-AEE7F753627D}" destId="{FEBD27EA-002C-4551-AFD3-5A651D4EEF18}" srcOrd="8" destOrd="0" presId="urn:microsoft.com/office/officeart/2005/8/layout/radial6"/>
    <dgm:cxn modelId="{63D5C741-5EB2-40C6-8E70-731C03AA5052}" type="presParOf" srcId="{C03109A1-B6CC-467A-B4B6-AEE7F753627D}" destId="{F4A0951F-EFDC-4721-9F6D-C0B4F2895249}" srcOrd="9" destOrd="0" presId="urn:microsoft.com/office/officeart/2005/8/layout/radial6"/>
    <dgm:cxn modelId="{DB80348B-2720-445F-8329-05CF06AC23DE}" type="presParOf" srcId="{C03109A1-B6CC-467A-B4B6-AEE7F753627D}" destId="{AD4C8922-F30B-4B43-88D8-7148546159AC}" srcOrd="10" destOrd="0" presId="urn:microsoft.com/office/officeart/2005/8/layout/radial6"/>
    <dgm:cxn modelId="{15EC57E4-187F-44EF-80FC-5E404DE15EA6}" type="presParOf" srcId="{C03109A1-B6CC-467A-B4B6-AEE7F753627D}" destId="{46868D38-B6D5-4D0E-B8F5-86AB87D45126}" srcOrd="11" destOrd="0" presId="urn:microsoft.com/office/officeart/2005/8/layout/radial6"/>
    <dgm:cxn modelId="{A2F442AD-525C-4565-98FF-81D7500274A0}" type="presParOf" srcId="{C03109A1-B6CC-467A-B4B6-AEE7F753627D}" destId="{11523636-9704-4F6A-859E-8EACA0E2AB7A}" srcOrd="12" destOrd="0" presId="urn:microsoft.com/office/officeart/2005/8/layout/radial6"/>
    <dgm:cxn modelId="{34752774-EA2B-4BC6-A84A-B0FD7E4D4C26}" type="presParOf" srcId="{C03109A1-B6CC-467A-B4B6-AEE7F753627D}" destId="{CB9B6C3C-808F-4340-A91F-DD8096CC26D9}" srcOrd="13" destOrd="0" presId="urn:microsoft.com/office/officeart/2005/8/layout/radial6"/>
    <dgm:cxn modelId="{B22E4238-1488-450D-9551-88FD401D5BE5}" type="presParOf" srcId="{C03109A1-B6CC-467A-B4B6-AEE7F753627D}" destId="{2AA2B6CF-DD71-4246-BD9F-082D1496A57D}" srcOrd="14" destOrd="0" presId="urn:microsoft.com/office/officeart/2005/8/layout/radial6"/>
    <dgm:cxn modelId="{C1EB1041-75FA-4DF7-A6EC-A1412AAF8839}" type="presParOf" srcId="{C03109A1-B6CC-467A-B4B6-AEE7F753627D}" destId="{F3151523-AE0D-455A-BE57-01047B021689}" srcOrd="15" destOrd="0" presId="urn:microsoft.com/office/officeart/2005/8/layout/radial6"/>
    <dgm:cxn modelId="{B0D5E5EC-60B5-4A00-8B8C-1250A2DE140C}" type="presParOf" srcId="{C03109A1-B6CC-467A-B4B6-AEE7F753627D}" destId="{42DB86F7-57E0-462D-B1BE-CFA4D6888043}" srcOrd="16" destOrd="0" presId="urn:microsoft.com/office/officeart/2005/8/layout/radial6"/>
    <dgm:cxn modelId="{7BA1F74F-E110-4F6B-8060-A8BFF908533E}" type="presParOf" srcId="{C03109A1-B6CC-467A-B4B6-AEE7F753627D}" destId="{9BA24E8A-0B97-4FF2-8FBA-77BA57F38D9D}" srcOrd="17" destOrd="0" presId="urn:microsoft.com/office/officeart/2005/8/layout/radial6"/>
    <dgm:cxn modelId="{B6B045CE-B173-4DE8-9A76-8CF7F708CA84}" type="presParOf" srcId="{C03109A1-B6CC-467A-B4B6-AEE7F753627D}" destId="{103A3FD6-1E17-440E-AB67-E75023A01DD6}" srcOrd="18" destOrd="0" presId="urn:microsoft.com/office/officeart/2005/8/layout/radial6"/>
    <dgm:cxn modelId="{408DEB1A-5732-4FA9-9266-71A732362B33}" type="presParOf" srcId="{C03109A1-B6CC-467A-B4B6-AEE7F753627D}" destId="{6FD3CCE7-EE24-4DD8-B198-D6C47FA59A4D}" srcOrd="19" destOrd="0" presId="urn:microsoft.com/office/officeart/2005/8/layout/radial6"/>
    <dgm:cxn modelId="{8BABE93C-5C31-43E4-B92F-E02BB47EC2CF}" type="presParOf" srcId="{C03109A1-B6CC-467A-B4B6-AEE7F753627D}" destId="{8973DCFA-99B4-424B-9F98-14B3DDCAA67D}" srcOrd="20" destOrd="0" presId="urn:microsoft.com/office/officeart/2005/8/layout/radial6"/>
    <dgm:cxn modelId="{320152EB-38A8-4245-9B68-8583AE73102A}" type="presParOf" srcId="{C03109A1-B6CC-467A-B4B6-AEE7F753627D}" destId="{8C306BA7-6AC7-4F62-A6DE-0D72E5C15347}"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6EB40C-85E4-423F-8985-3D478F092011}" type="doc">
      <dgm:prSet loTypeId="urn:microsoft.com/office/officeart/2005/8/layout/hierarchy2" loCatId="hierarchy" qsTypeId="urn:microsoft.com/office/officeart/2005/8/quickstyle/3d5" qsCatId="3D" csTypeId="urn:microsoft.com/office/officeart/2005/8/colors/accent1_2" csCatId="accent1" phldr="1"/>
      <dgm:spPr/>
      <dgm:t>
        <a:bodyPr/>
        <a:lstStyle/>
        <a:p>
          <a:endParaRPr lang="en-US"/>
        </a:p>
      </dgm:t>
    </dgm:pt>
    <dgm:pt modelId="{8E801AF0-378D-450B-B845-974CC8A7E3AC}">
      <dgm:prSet phldrT="[Text]"/>
      <dgm:spPr/>
      <dgm:t>
        <a:bodyPr/>
        <a:lstStyle/>
        <a:p>
          <a:r>
            <a:rPr lang="en-US" dirty="0" smtClean="0"/>
            <a:t>Website Analysis</a:t>
          </a:r>
          <a:endParaRPr lang="en-US" dirty="0"/>
        </a:p>
      </dgm:t>
    </dgm:pt>
    <dgm:pt modelId="{794511C9-497A-41F0-87FD-481A6807882E}" type="parTrans" cxnId="{9BDE802F-5C8C-4E90-A1C5-958A5665DEF1}">
      <dgm:prSet/>
      <dgm:spPr/>
      <dgm:t>
        <a:bodyPr/>
        <a:lstStyle/>
        <a:p>
          <a:endParaRPr lang="en-US"/>
        </a:p>
      </dgm:t>
    </dgm:pt>
    <dgm:pt modelId="{7B96F4A2-79FC-4889-B3DD-0BDD43E94D63}" type="sibTrans" cxnId="{9BDE802F-5C8C-4E90-A1C5-958A5665DEF1}">
      <dgm:prSet/>
      <dgm:spPr/>
      <dgm:t>
        <a:bodyPr/>
        <a:lstStyle/>
        <a:p>
          <a:endParaRPr lang="en-US"/>
        </a:p>
      </dgm:t>
    </dgm:pt>
    <dgm:pt modelId="{E81789D7-A9D4-4B1F-A792-A10D9865B855}">
      <dgm:prSet phldrT="[Text]"/>
      <dgm:spPr/>
      <dgm:t>
        <a:bodyPr/>
        <a:lstStyle/>
        <a:p>
          <a:r>
            <a:rPr lang="en-US" dirty="0" smtClean="0"/>
            <a:t>Data Gathering</a:t>
          </a:r>
          <a:endParaRPr lang="en-US" dirty="0"/>
        </a:p>
      </dgm:t>
    </dgm:pt>
    <dgm:pt modelId="{701A18C5-E63F-4AA5-A643-C1E588DB44D2}" type="parTrans" cxnId="{2648025C-E95E-481F-9634-0BB1BE553E13}">
      <dgm:prSet/>
      <dgm:spPr/>
      <dgm:t>
        <a:bodyPr/>
        <a:lstStyle/>
        <a:p>
          <a:endParaRPr lang="en-US"/>
        </a:p>
      </dgm:t>
    </dgm:pt>
    <dgm:pt modelId="{D3AD06A2-CF64-4E1F-8627-8ACA89BB7973}" type="sibTrans" cxnId="{2648025C-E95E-481F-9634-0BB1BE553E13}">
      <dgm:prSet/>
      <dgm:spPr/>
      <dgm:t>
        <a:bodyPr/>
        <a:lstStyle/>
        <a:p>
          <a:endParaRPr lang="en-US"/>
        </a:p>
      </dgm:t>
    </dgm:pt>
    <dgm:pt modelId="{FF788E69-9E32-4AF3-B435-23E5A0344AC6}">
      <dgm:prSet phldrT="[Text]"/>
      <dgm:spPr/>
      <dgm:t>
        <a:bodyPr/>
        <a:lstStyle/>
        <a:p>
          <a:r>
            <a:rPr lang="en-US" dirty="0" smtClean="0"/>
            <a:t>Existing Traffic Analysis</a:t>
          </a:r>
          <a:endParaRPr lang="en-US" dirty="0"/>
        </a:p>
      </dgm:t>
    </dgm:pt>
    <dgm:pt modelId="{2C227DCB-6692-457A-B4AB-97095E37A285}" type="parTrans" cxnId="{91AAD9F9-B2D1-4BF5-A879-0BEB6A77CE88}">
      <dgm:prSet/>
      <dgm:spPr/>
      <dgm:t>
        <a:bodyPr/>
        <a:lstStyle/>
        <a:p>
          <a:endParaRPr lang="en-US"/>
        </a:p>
      </dgm:t>
    </dgm:pt>
    <dgm:pt modelId="{291C43A0-607A-4D05-84D4-8C182364BD2A}" type="sibTrans" cxnId="{91AAD9F9-B2D1-4BF5-A879-0BEB6A77CE88}">
      <dgm:prSet/>
      <dgm:spPr/>
      <dgm:t>
        <a:bodyPr/>
        <a:lstStyle/>
        <a:p>
          <a:endParaRPr lang="en-US"/>
        </a:p>
      </dgm:t>
    </dgm:pt>
    <dgm:pt modelId="{C421F5B7-0069-445A-8D99-A9ADD12D4FBD}">
      <dgm:prSet phldrT="[Text]"/>
      <dgm:spPr/>
      <dgm:t>
        <a:bodyPr/>
        <a:lstStyle/>
        <a:p>
          <a:r>
            <a:rPr lang="en-US" dirty="0" smtClean="0"/>
            <a:t>Best Landing Pages</a:t>
          </a:r>
          <a:endParaRPr lang="en-US" dirty="0"/>
        </a:p>
      </dgm:t>
    </dgm:pt>
    <dgm:pt modelId="{339B3DF3-FC39-42EE-83E2-1816D1EFDE23}" type="parTrans" cxnId="{D2943B0F-56C4-49CB-AFC3-60DC02139D19}">
      <dgm:prSet/>
      <dgm:spPr/>
      <dgm:t>
        <a:bodyPr/>
        <a:lstStyle/>
        <a:p>
          <a:endParaRPr lang="en-US"/>
        </a:p>
      </dgm:t>
    </dgm:pt>
    <dgm:pt modelId="{7F9281D7-5BBF-4A39-8748-449BAC35814E}" type="sibTrans" cxnId="{D2943B0F-56C4-49CB-AFC3-60DC02139D19}">
      <dgm:prSet/>
      <dgm:spPr/>
      <dgm:t>
        <a:bodyPr/>
        <a:lstStyle/>
        <a:p>
          <a:endParaRPr lang="en-US"/>
        </a:p>
      </dgm:t>
    </dgm:pt>
    <dgm:pt modelId="{A9AAB50E-1059-4953-9A9D-150A2BBEC763}">
      <dgm:prSet phldrT="[Text]"/>
      <dgm:spPr/>
      <dgm:t>
        <a:bodyPr/>
        <a:lstStyle/>
        <a:p>
          <a:r>
            <a:rPr lang="en-US" dirty="0" smtClean="0"/>
            <a:t>Competitor Research</a:t>
          </a:r>
          <a:endParaRPr lang="en-US" dirty="0"/>
        </a:p>
      </dgm:t>
    </dgm:pt>
    <dgm:pt modelId="{4D9EDBB9-4F43-456F-B1FA-59AC4AF32118}" type="parTrans" cxnId="{E5E0D8B7-3FF5-44FE-AE50-975332708C67}">
      <dgm:prSet/>
      <dgm:spPr/>
      <dgm:t>
        <a:bodyPr/>
        <a:lstStyle/>
        <a:p>
          <a:endParaRPr lang="en-US"/>
        </a:p>
      </dgm:t>
    </dgm:pt>
    <dgm:pt modelId="{B26B853F-295F-4647-A781-5054106995A0}" type="sibTrans" cxnId="{E5E0D8B7-3FF5-44FE-AE50-975332708C67}">
      <dgm:prSet/>
      <dgm:spPr/>
      <dgm:t>
        <a:bodyPr/>
        <a:lstStyle/>
        <a:p>
          <a:endParaRPr lang="en-US"/>
        </a:p>
      </dgm:t>
    </dgm:pt>
    <dgm:pt modelId="{583C6659-4A7B-457A-B46F-8EB694F9F6FC}">
      <dgm:prSet phldrT="[Text]"/>
      <dgm:spPr/>
      <dgm:t>
        <a:bodyPr/>
        <a:lstStyle/>
        <a:p>
          <a:r>
            <a:rPr lang="en-US" dirty="0" smtClean="0"/>
            <a:t>Targeted Keyword</a:t>
          </a:r>
          <a:endParaRPr lang="en-US" dirty="0"/>
        </a:p>
      </dgm:t>
    </dgm:pt>
    <dgm:pt modelId="{5F7EE4CA-BC43-4715-92B7-6CAF38B0BD7B}" type="parTrans" cxnId="{9BC5F224-73AA-4F01-B3F3-C44663A06D64}">
      <dgm:prSet/>
      <dgm:spPr/>
      <dgm:t>
        <a:bodyPr/>
        <a:lstStyle/>
        <a:p>
          <a:endParaRPr lang="en-US"/>
        </a:p>
      </dgm:t>
    </dgm:pt>
    <dgm:pt modelId="{13D046B5-29E6-4A89-9BCD-E72FBAE6F4F3}" type="sibTrans" cxnId="{9BC5F224-73AA-4F01-B3F3-C44663A06D64}">
      <dgm:prSet/>
      <dgm:spPr/>
      <dgm:t>
        <a:bodyPr/>
        <a:lstStyle/>
        <a:p>
          <a:endParaRPr lang="en-US"/>
        </a:p>
      </dgm:t>
    </dgm:pt>
    <dgm:pt modelId="{2DDED60D-5779-454D-9F87-65753ADD7819}">
      <dgm:prSet/>
      <dgm:spPr/>
      <dgm:t>
        <a:bodyPr/>
        <a:lstStyle/>
        <a:p>
          <a:r>
            <a:rPr lang="en-US" dirty="0" smtClean="0"/>
            <a:t>Current Ranking</a:t>
          </a:r>
          <a:endParaRPr lang="en-US" dirty="0"/>
        </a:p>
      </dgm:t>
    </dgm:pt>
    <dgm:pt modelId="{241CA5C5-7195-4FE7-AA9A-3AF9C28B574F}" type="parTrans" cxnId="{5E8798DB-A5B3-4B1F-A84C-0916746B4AAE}">
      <dgm:prSet/>
      <dgm:spPr/>
      <dgm:t>
        <a:bodyPr/>
        <a:lstStyle/>
        <a:p>
          <a:endParaRPr lang="en-US"/>
        </a:p>
      </dgm:t>
    </dgm:pt>
    <dgm:pt modelId="{2FD03BC3-D717-4A4C-80AB-9622B402B9AD}" type="sibTrans" cxnId="{5E8798DB-A5B3-4B1F-A84C-0916746B4AAE}">
      <dgm:prSet/>
      <dgm:spPr/>
      <dgm:t>
        <a:bodyPr/>
        <a:lstStyle/>
        <a:p>
          <a:endParaRPr lang="en-US"/>
        </a:p>
      </dgm:t>
    </dgm:pt>
    <dgm:pt modelId="{B2586AC6-CD8B-4AC8-A913-6AC512E6033C}">
      <dgm:prSet/>
      <dgm:spPr/>
      <dgm:t>
        <a:bodyPr/>
        <a:lstStyle/>
        <a:p>
          <a:r>
            <a:rPr lang="en-US" dirty="0" smtClean="0"/>
            <a:t>Best Performing Page</a:t>
          </a:r>
          <a:endParaRPr lang="en-US" dirty="0"/>
        </a:p>
      </dgm:t>
    </dgm:pt>
    <dgm:pt modelId="{9A68E3E7-9F45-42D2-BC24-CCBEB6A8E880}" type="parTrans" cxnId="{19BDD6B3-9C88-4A79-A47F-FA370CBE3CF2}">
      <dgm:prSet/>
      <dgm:spPr/>
      <dgm:t>
        <a:bodyPr/>
        <a:lstStyle/>
        <a:p>
          <a:endParaRPr lang="en-US"/>
        </a:p>
      </dgm:t>
    </dgm:pt>
    <dgm:pt modelId="{4AEAD02A-1917-4471-B916-BAE5DE8304BB}" type="sibTrans" cxnId="{19BDD6B3-9C88-4A79-A47F-FA370CBE3CF2}">
      <dgm:prSet/>
      <dgm:spPr/>
      <dgm:t>
        <a:bodyPr/>
        <a:lstStyle/>
        <a:p>
          <a:endParaRPr lang="en-US"/>
        </a:p>
      </dgm:t>
    </dgm:pt>
    <dgm:pt modelId="{16EFE0D7-EFE8-4921-B876-5DEDFB1F3608}">
      <dgm:prSet/>
      <dgm:spPr/>
      <dgm:t>
        <a:bodyPr/>
        <a:lstStyle/>
        <a:p>
          <a:r>
            <a:rPr lang="en-US" dirty="0" smtClean="0"/>
            <a:t>Backlink Discovery</a:t>
          </a:r>
          <a:endParaRPr lang="en-US" dirty="0"/>
        </a:p>
      </dgm:t>
    </dgm:pt>
    <dgm:pt modelId="{8D0EDC5B-8967-44F2-BFDF-D7EE450D3612}" type="parTrans" cxnId="{3D623177-6516-413F-8D9E-2DEC43D08432}">
      <dgm:prSet/>
      <dgm:spPr/>
      <dgm:t>
        <a:bodyPr/>
        <a:lstStyle/>
        <a:p>
          <a:endParaRPr lang="en-US"/>
        </a:p>
      </dgm:t>
    </dgm:pt>
    <dgm:pt modelId="{54786D73-2C3E-438F-9F64-FF62F15ED6E9}" type="sibTrans" cxnId="{3D623177-6516-413F-8D9E-2DEC43D08432}">
      <dgm:prSet/>
      <dgm:spPr/>
      <dgm:t>
        <a:bodyPr/>
        <a:lstStyle/>
        <a:p>
          <a:endParaRPr lang="en-US"/>
        </a:p>
      </dgm:t>
    </dgm:pt>
    <dgm:pt modelId="{5C92B751-0977-457D-825E-C8B84CC0DE70}" type="pres">
      <dgm:prSet presAssocID="{066EB40C-85E4-423F-8985-3D478F092011}" presName="diagram" presStyleCnt="0">
        <dgm:presLayoutVars>
          <dgm:chPref val="1"/>
          <dgm:dir/>
          <dgm:animOne val="branch"/>
          <dgm:animLvl val="lvl"/>
          <dgm:resizeHandles val="exact"/>
        </dgm:presLayoutVars>
      </dgm:prSet>
      <dgm:spPr/>
      <dgm:t>
        <a:bodyPr/>
        <a:lstStyle/>
        <a:p>
          <a:endParaRPr lang="en-US"/>
        </a:p>
      </dgm:t>
    </dgm:pt>
    <dgm:pt modelId="{536442CD-B404-433F-BC1A-011F625389A9}" type="pres">
      <dgm:prSet presAssocID="{8E801AF0-378D-450B-B845-974CC8A7E3AC}" presName="root1" presStyleCnt="0"/>
      <dgm:spPr/>
    </dgm:pt>
    <dgm:pt modelId="{B0E14B29-AEBE-42A4-AD88-6F19DFD70F44}" type="pres">
      <dgm:prSet presAssocID="{8E801AF0-378D-450B-B845-974CC8A7E3AC}" presName="LevelOneTextNode" presStyleLbl="node0" presStyleIdx="0" presStyleCnt="1" custScaleX="162327">
        <dgm:presLayoutVars>
          <dgm:chPref val="3"/>
        </dgm:presLayoutVars>
      </dgm:prSet>
      <dgm:spPr/>
      <dgm:t>
        <a:bodyPr/>
        <a:lstStyle/>
        <a:p>
          <a:endParaRPr lang="en-US"/>
        </a:p>
      </dgm:t>
    </dgm:pt>
    <dgm:pt modelId="{D96CF9D3-1ABD-49DB-A3FF-E465F9E25A39}" type="pres">
      <dgm:prSet presAssocID="{8E801AF0-378D-450B-B845-974CC8A7E3AC}" presName="level2hierChild" presStyleCnt="0"/>
      <dgm:spPr/>
    </dgm:pt>
    <dgm:pt modelId="{83D6A8B5-C04A-4253-B6AE-037FC2D8C5A9}" type="pres">
      <dgm:prSet presAssocID="{701A18C5-E63F-4AA5-A643-C1E588DB44D2}" presName="conn2-1" presStyleLbl="parChTrans1D2" presStyleIdx="0" presStyleCnt="2"/>
      <dgm:spPr/>
      <dgm:t>
        <a:bodyPr/>
        <a:lstStyle/>
        <a:p>
          <a:endParaRPr lang="en-US"/>
        </a:p>
      </dgm:t>
    </dgm:pt>
    <dgm:pt modelId="{7EB71E89-C8BC-449F-9E2F-B943491F2087}" type="pres">
      <dgm:prSet presAssocID="{701A18C5-E63F-4AA5-A643-C1E588DB44D2}" presName="connTx" presStyleLbl="parChTrans1D2" presStyleIdx="0" presStyleCnt="2"/>
      <dgm:spPr/>
      <dgm:t>
        <a:bodyPr/>
        <a:lstStyle/>
        <a:p>
          <a:endParaRPr lang="en-US"/>
        </a:p>
      </dgm:t>
    </dgm:pt>
    <dgm:pt modelId="{10934CC8-A00E-4A14-9FCD-860B830A2F8E}" type="pres">
      <dgm:prSet presAssocID="{E81789D7-A9D4-4B1F-A792-A10D9865B855}" presName="root2" presStyleCnt="0"/>
      <dgm:spPr/>
    </dgm:pt>
    <dgm:pt modelId="{EE7C3C69-F8E7-4F48-9D91-0398A62E1747}" type="pres">
      <dgm:prSet presAssocID="{E81789D7-A9D4-4B1F-A792-A10D9865B855}" presName="LevelTwoTextNode" presStyleLbl="node2" presStyleIdx="0" presStyleCnt="2" custScaleX="179972" custLinFactNeighborX="11296" custLinFactNeighborY="-5563">
        <dgm:presLayoutVars>
          <dgm:chPref val="3"/>
        </dgm:presLayoutVars>
      </dgm:prSet>
      <dgm:spPr/>
      <dgm:t>
        <a:bodyPr/>
        <a:lstStyle/>
        <a:p>
          <a:endParaRPr lang="en-US"/>
        </a:p>
      </dgm:t>
    </dgm:pt>
    <dgm:pt modelId="{41764B58-50AF-4353-BD8A-F6EC81171642}" type="pres">
      <dgm:prSet presAssocID="{E81789D7-A9D4-4B1F-A792-A10D9865B855}" presName="level3hierChild" presStyleCnt="0"/>
      <dgm:spPr/>
    </dgm:pt>
    <dgm:pt modelId="{C4F66138-947D-4DA1-A60B-A5F3D687719F}" type="pres">
      <dgm:prSet presAssocID="{2C227DCB-6692-457A-B4AB-97095E37A285}" presName="conn2-1" presStyleLbl="parChTrans1D3" presStyleIdx="0" presStyleCnt="6"/>
      <dgm:spPr/>
      <dgm:t>
        <a:bodyPr/>
        <a:lstStyle/>
        <a:p>
          <a:endParaRPr lang="en-US"/>
        </a:p>
      </dgm:t>
    </dgm:pt>
    <dgm:pt modelId="{BF400E59-3C2A-42FA-A037-2D38BA8907E4}" type="pres">
      <dgm:prSet presAssocID="{2C227DCB-6692-457A-B4AB-97095E37A285}" presName="connTx" presStyleLbl="parChTrans1D3" presStyleIdx="0" presStyleCnt="6"/>
      <dgm:spPr/>
      <dgm:t>
        <a:bodyPr/>
        <a:lstStyle/>
        <a:p>
          <a:endParaRPr lang="en-US"/>
        </a:p>
      </dgm:t>
    </dgm:pt>
    <dgm:pt modelId="{E25D4A14-B5E0-4DCD-B808-F372CB78BBB4}" type="pres">
      <dgm:prSet presAssocID="{FF788E69-9E32-4AF3-B435-23E5A0344AC6}" presName="root2" presStyleCnt="0"/>
      <dgm:spPr/>
    </dgm:pt>
    <dgm:pt modelId="{0972998F-892B-4923-A0C4-DB22740A3554}" type="pres">
      <dgm:prSet presAssocID="{FF788E69-9E32-4AF3-B435-23E5A0344AC6}" presName="LevelTwoTextNode" presStyleLbl="node3" presStyleIdx="0" presStyleCnt="6" custScaleX="173464" custLinFactNeighborY="9684">
        <dgm:presLayoutVars>
          <dgm:chPref val="3"/>
        </dgm:presLayoutVars>
      </dgm:prSet>
      <dgm:spPr/>
      <dgm:t>
        <a:bodyPr/>
        <a:lstStyle/>
        <a:p>
          <a:endParaRPr lang="en-US"/>
        </a:p>
      </dgm:t>
    </dgm:pt>
    <dgm:pt modelId="{DCF32E7D-305C-4686-9926-52659ED34934}" type="pres">
      <dgm:prSet presAssocID="{FF788E69-9E32-4AF3-B435-23E5A0344AC6}" presName="level3hierChild" presStyleCnt="0"/>
      <dgm:spPr/>
    </dgm:pt>
    <dgm:pt modelId="{F59AB903-BABA-47B6-80BC-65FAFF37805F}" type="pres">
      <dgm:prSet presAssocID="{241CA5C5-7195-4FE7-AA9A-3AF9C28B574F}" presName="conn2-1" presStyleLbl="parChTrans1D3" presStyleIdx="1" presStyleCnt="6"/>
      <dgm:spPr/>
      <dgm:t>
        <a:bodyPr/>
        <a:lstStyle/>
        <a:p>
          <a:endParaRPr lang="en-US"/>
        </a:p>
      </dgm:t>
    </dgm:pt>
    <dgm:pt modelId="{84900291-95FB-4171-B83C-260714BCAFB6}" type="pres">
      <dgm:prSet presAssocID="{241CA5C5-7195-4FE7-AA9A-3AF9C28B574F}" presName="connTx" presStyleLbl="parChTrans1D3" presStyleIdx="1" presStyleCnt="6"/>
      <dgm:spPr/>
      <dgm:t>
        <a:bodyPr/>
        <a:lstStyle/>
        <a:p>
          <a:endParaRPr lang="en-US"/>
        </a:p>
      </dgm:t>
    </dgm:pt>
    <dgm:pt modelId="{F5D9D235-6011-44EA-A5BA-A94D3CD12BF4}" type="pres">
      <dgm:prSet presAssocID="{2DDED60D-5779-454D-9F87-65753ADD7819}" presName="root2" presStyleCnt="0"/>
      <dgm:spPr/>
    </dgm:pt>
    <dgm:pt modelId="{EB7409AD-3390-4730-9264-DBD2DB4063BA}" type="pres">
      <dgm:prSet presAssocID="{2DDED60D-5779-454D-9F87-65753ADD7819}" presName="LevelTwoTextNode" presStyleLbl="node3" presStyleIdx="1" presStyleCnt="6" custScaleX="176691">
        <dgm:presLayoutVars>
          <dgm:chPref val="3"/>
        </dgm:presLayoutVars>
      </dgm:prSet>
      <dgm:spPr/>
      <dgm:t>
        <a:bodyPr/>
        <a:lstStyle/>
        <a:p>
          <a:endParaRPr lang="en-US"/>
        </a:p>
      </dgm:t>
    </dgm:pt>
    <dgm:pt modelId="{5C9E58D1-842E-418B-BAA0-13B03D817B06}" type="pres">
      <dgm:prSet presAssocID="{2DDED60D-5779-454D-9F87-65753ADD7819}" presName="level3hierChild" presStyleCnt="0"/>
      <dgm:spPr/>
    </dgm:pt>
    <dgm:pt modelId="{6EB83080-3BC7-4F77-BBBA-CCBBDB20E981}" type="pres">
      <dgm:prSet presAssocID="{339B3DF3-FC39-42EE-83E2-1816D1EFDE23}" presName="conn2-1" presStyleLbl="parChTrans1D3" presStyleIdx="2" presStyleCnt="6"/>
      <dgm:spPr/>
      <dgm:t>
        <a:bodyPr/>
        <a:lstStyle/>
        <a:p>
          <a:endParaRPr lang="en-US"/>
        </a:p>
      </dgm:t>
    </dgm:pt>
    <dgm:pt modelId="{BFCEED3D-F74E-45AA-BC0C-5D31BC411B46}" type="pres">
      <dgm:prSet presAssocID="{339B3DF3-FC39-42EE-83E2-1816D1EFDE23}" presName="connTx" presStyleLbl="parChTrans1D3" presStyleIdx="2" presStyleCnt="6"/>
      <dgm:spPr/>
      <dgm:t>
        <a:bodyPr/>
        <a:lstStyle/>
        <a:p>
          <a:endParaRPr lang="en-US"/>
        </a:p>
      </dgm:t>
    </dgm:pt>
    <dgm:pt modelId="{087D9555-84DC-441A-B5CB-32C80DEF2F84}" type="pres">
      <dgm:prSet presAssocID="{C421F5B7-0069-445A-8D99-A9ADD12D4FBD}" presName="root2" presStyleCnt="0"/>
      <dgm:spPr/>
    </dgm:pt>
    <dgm:pt modelId="{19F6BB27-BD12-4EA0-B54C-7050BC91F3D5}" type="pres">
      <dgm:prSet presAssocID="{C421F5B7-0069-445A-8D99-A9ADD12D4FBD}" presName="LevelTwoTextNode" presStyleLbl="node3" presStyleIdx="2" presStyleCnt="6" custScaleX="176692" custLinFactNeighborY="-4842">
        <dgm:presLayoutVars>
          <dgm:chPref val="3"/>
        </dgm:presLayoutVars>
      </dgm:prSet>
      <dgm:spPr/>
      <dgm:t>
        <a:bodyPr/>
        <a:lstStyle/>
        <a:p>
          <a:endParaRPr lang="en-US"/>
        </a:p>
      </dgm:t>
    </dgm:pt>
    <dgm:pt modelId="{19E949B9-8BC9-447A-8EFD-0C6C1CF9B440}" type="pres">
      <dgm:prSet presAssocID="{C421F5B7-0069-445A-8D99-A9ADD12D4FBD}" presName="level3hierChild" presStyleCnt="0"/>
      <dgm:spPr/>
    </dgm:pt>
    <dgm:pt modelId="{8320096F-5248-4198-96A0-5E63FD874748}" type="pres">
      <dgm:prSet presAssocID="{4D9EDBB9-4F43-456F-B1FA-59AC4AF32118}" presName="conn2-1" presStyleLbl="parChTrans1D2" presStyleIdx="1" presStyleCnt="2"/>
      <dgm:spPr/>
      <dgm:t>
        <a:bodyPr/>
        <a:lstStyle/>
        <a:p>
          <a:endParaRPr lang="en-US"/>
        </a:p>
      </dgm:t>
    </dgm:pt>
    <dgm:pt modelId="{09531450-A9B7-4158-BF18-606E8E3687C0}" type="pres">
      <dgm:prSet presAssocID="{4D9EDBB9-4F43-456F-B1FA-59AC4AF32118}" presName="connTx" presStyleLbl="parChTrans1D2" presStyleIdx="1" presStyleCnt="2"/>
      <dgm:spPr/>
      <dgm:t>
        <a:bodyPr/>
        <a:lstStyle/>
        <a:p>
          <a:endParaRPr lang="en-US"/>
        </a:p>
      </dgm:t>
    </dgm:pt>
    <dgm:pt modelId="{C489949B-9B10-4A7D-B0A3-74EF7EA74E82}" type="pres">
      <dgm:prSet presAssocID="{A9AAB50E-1059-4953-9A9D-150A2BBEC763}" presName="root2" presStyleCnt="0"/>
      <dgm:spPr/>
    </dgm:pt>
    <dgm:pt modelId="{AB90C3C2-F6D2-418E-90A4-B0C016CE2105}" type="pres">
      <dgm:prSet presAssocID="{A9AAB50E-1059-4953-9A9D-150A2BBEC763}" presName="LevelTwoTextNode" presStyleLbl="node2" presStyleIdx="1" presStyleCnt="2" custScaleX="178968" custLinFactNeighborX="10489" custLinFactNeighborY="-29048">
        <dgm:presLayoutVars>
          <dgm:chPref val="3"/>
        </dgm:presLayoutVars>
      </dgm:prSet>
      <dgm:spPr/>
      <dgm:t>
        <a:bodyPr/>
        <a:lstStyle/>
        <a:p>
          <a:endParaRPr lang="en-US"/>
        </a:p>
      </dgm:t>
    </dgm:pt>
    <dgm:pt modelId="{D2B91717-C630-4066-9733-E036FA8B15FB}" type="pres">
      <dgm:prSet presAssocID="{A9AAB50E-1059-4953-9A9D-150A2BBEC763}" presName="level3hierChild" presStyleCnt="0"/>
      <dgm:spPr/>
    </dgm:pt>
    <dgm:pt modelId="{0D2083B5-BD27-4E5A-9868-B7DE16D8FA75}" type="pres">
      <dgm:prSet presAssocID="{5F7EE4CA-BC43-4715-92B7-6CAF38B0BD7B}" presName="conn2-1" presStyleLbl="parChTrans1D3" presStyleIdx="3" presStyleCnt="6"/>
      <dgm:spPr/>
      <dgm:t>
        <a:bodyPr/>
        <a:lstStyle/>
        <a:p>
          <a:endParaRPr lang="en-US"/>
        </a:p>
      </dgm:t>
    </dgm:pt>
    <dgm:pt modelId="{4A0392ED-EAF5-4FB8-A0AE-65BECD91005B}" type="pres">
      <dgm:prSet presAssocID="{5F7EE4CA-BC43-4715-92B7-6CAF38B0BD7B}" presName="connTx" presStyleLbl="parChTrans1D3" presStyleIdx="3" presStyleCnt="6"/>
      <dgm:spPr/>
      <dgm:t>
        <a:bodyPr/>
        <a:lstStyle/>
        <a:p>
          <a:endParaRPr lang="en-US"/>
        </a:p>
      </dgm:t>
    </dgm:pt>
    <dgm:pt modelId="{A443B031-E2FF-4D16-B838-8D38872E599C}" type="pres">
      <dgm:prSet presAssocID="{583C6659-4A7B-457A-B46F-8EB694F9F6FC}" presName="root2" presStyleCnt="0"/>
      <dgm:spPr/>
    </dgm:pt>
    <dgm:pt modelId="{57275CB0-81BE-4400-B4CC-8A6A6026B6E2}" type="pres">
      <dgm:prSet presAssocID="{583C6659-4A7B-457A-B46F-8EB694F9F6FC}" presName="LevelTwoTextNode" presStyleLbl="node3" presStyleIdx="3" presStyleCnt="6" custScaleX="178305" custLinFactNeighborY="0">
        <dgm:presLayoutVars>
          <dgm:chPref val="3"/>
        </dgm:presLayoutVars>
      </dgm:prSet>
      <dgm:spPr/>
      <dgm:t>
        <a:bodyPr/>
        <a:lstStyle/>
        <a:p>
          <a:endParaRPr lang="en-US"/>
        </a:p>
      </dgm:t>
    </dgm:pt>
    <dgm:pt modelId="{6C4D3FB9-B643-4A54-9D15-D75E42AAF58C}" type="pres">
      <dgm:prSet presAssocID="{583C6659-4A7B-457A-B46F-8EB694F9F6FC}" presName="level3hierChild" presStyleCnt="0"/>
      <dgm:spPr/>
    </dgm:pt>
    <dgm:pt modelId="{584A7D7B-BEA1-4F3B-9C32-86170D55C5E8}" type="pres">
      <dgm:prSet presAssocID="{9A68E3E7-9F45-42D2-BC24-CCBEB6A8E880}" presName="conn2-1" presStyleLbl="parChTrans1D3" presStyleIdx="4" presStyleCnt="6"/>
      <dgm:spPr/>
      <dgm:t>
        <a:bodyPr/>
        <a:lstStyle/>
        <a:p>
          <a:endParaRPr lang="en-US"/>
        </a:p>
      </dgm:t>
    </dgm:pt>
    <dgm:pt modelId="{F779D246-4F56-454A-AD57-27A567E177F6}" type="pres">
      <dgm:prSet presAssocID="{9A68E3E7-9F45-42D2-BC24-CCBEB6A8E880}" presName="connTx" presStyleLbl="parChTrans1D3" presStyleIdx="4" presStyleCnt="6"/>
      <dgm:spPr/>
      <dgm:t>
        <a:bodyPr/>
        <a:lstStyle/>
        <a:p>
          <a:endParaRPr lang="en-US"/>
        </a:p>
      </dgm:t>
    </dgm:pt>
    <dgm:pt modelId="{E5099E50-0ED2-4DFA-9ADF-FE6FCEB6E07E}" type="pres">
      <dgm:prSet presAssocID="{B2586AC6-CD8B-4AC8-A913-6AC512E6033C}" presName="root2" presStyleCnt="0"/>
      <dgm:spPr/>
    </dgm:pt>
    <dgm:pt modelId="{D0384CE9-291D-4A19-8371-51F972EC4CD9}" type="pres">
      <dgm:prSet presAssocID="{B2586AC6-CD8B-4AC8-A913-6AC512E6033C}" presName="LevelTwoTextNode" presStyleLbl="node3" presStyleIdx="4" presStyleCnt="6" custScaleX="175078" custLinFactNeighborY="-6456">
        <dgm:presLayoutVars>
          <dgm:chPref val="3"/>
        </dgm:presLayoutVars>
      </dgm:prSet>
      <dgm:spPr/>
      <dgm:t>
        <a:bodyPr/>
        <a:lstStyle/>
        <a:p>
          <a:endParaRPr lang="en-US"/>
        </a:p>
      </dgm:t>
    </dgm:pt>
    <dgm:pt modelId="{3984F6EF-D9ED-45E3-BF43-9BCB0A311C75}" type="pres">
      <dgm:prSet presAssocID="{B2586AC6-CD8B-4AC8-A913-6AC512E6033C}" presName="level3hierChild" presStyleCnt="0"/>
      <dgm:spPr/>
    </dgm:pt>
    <dgm:pt modelId="{569326A9-6DDE-4E21-AA71-9A907B3F956A}" type="pres">
      <dgm:prSet presAssocID="{8D0EDC5B-8967-44F2-BFDF-D7EE450D3612}" presName="conn2-1" presStyleLbl="parChTrans1D3" presStyleIdx="5" presStyleCnt="6"/>
      <dgm:spPr/>
      <dgm:t>
        <a:bodyPr/>
        <a:lstStyle/>
        <a:p>
          <a:endParaRPr lang="en-US"/>
        </a:p>
      </dgm:t>
    </dgm:pt>
    <dgm:pt modelId="{16CC9FD4-6845-430D-9E66-7AE3AD88CBB3}" type="pres">
      <dgm:prSet presAssocID="{8D0EDC5B-8967-44F2-BFDF-D7EE450D3612}" presName="connTx" presStyleLbl="parChTrans1D3" presStyleIdx="5" presStyleCnt="6"/>
      <dgm:spPr/>
      <dgm:t>
        <a:bodyPr/>
        <a:lstStyle/>
        <a:p>
          <a:endParaRPr lang="en-US"/>
        </a:p>
      </dgm:t>
    </dgm:pt>
    <dgm:pt modelId="{E25D2777-72DE-4684-89E4-A14C89DF611E}" type="pres">
      <dgm:prSet presAssocID="{16EFE0D7-EFE8-4921-B876-5DEDFB1F3608}" presName="root2" presStyleCnt="0"/>
      <dgm:spPr/>
    </dgm:pt>
    <dgm:pt modelId="{6B2E5800-AAE4-4A72-B112-A71E986FA629}" type="pres">
      <dgm:prSet presAssocID="{16EFE0D7-EFE8-4921-B876-5DEDFB1F3608}" presName="LevelTwoTextNode" presStyleLbl="node3" presStyleIdx="5" presStyleCnt="6" custScaleX="175078" custLinFactNeighborY="-14072">
        <dgm:presLayoutVars>
          <dgm:chPref val="3"/>
        </dgm:presLayoutVars>
      </dgm:prSet>
      <dgm:spPr/>
      <dgm:t>
        <a:bodyPr/>
        <a:lstStyle/>
        <a:p>
          <a:endParaRPr lang="en-US"/>
        </a:p>
      </dgm:t>
    </dgm:pt>
    <dgm:pt modelId="{17E4683A-49AA-4790-8C93-1F1DD566F388}" type="pres">
      <dgm:prSet presAssocID="{16EFE0D7-EFE8-4921-B876-5DEDFB1F3608}" presName="level3hierChild" presStyleCnt="0"/>
      <dgm:spPr/>
    </dgm:pt>
  </dgm:ptLst>
  <dgm:cxnLst>
    <dgm:cxn modelId="{BD5618DE-E9D3-4C1E-A597-01606634AB4E}" type="presOf" srcId="{8D0EDC5B-8967-44F2-BFDF-D7EE450D3612}" destId="{569326A9-6DDE-4E21-AA71-9A907B3F956A}" srcOrd="0" destOrd="0" presId="urn:microsoft.com/office/officeart/2005/8/layout/hierarchy2"/>
    <dgm:cxn modelId="{F0BFBFA6-D167-42D1-B067-E7B66BF0DA39}" type="presOf" srcId="{241CA5C5-7195-4FE7-AA9A-3AF9C28B574F}" destId="{F59AB903-BABA-47B6-80BC-65FAFF37805F}" srcOrd="0" destOrd="0" presId="urn:microsoft.com/office/officeart/2005/8/layout/hierarchy2"/>
    <dgm:cxn modelId="{3D623177-6516-413F-8D9E-2DEC43D08432}" srcId="{A9AAB50E-1059-4953-9A9D-150A2BBEC763}" destId="{16EFE0D7-EFE8-4921-B876-5DEDFB1F3608}" srcOrd="2" destOrd="0" parTransId="{8D0EDC5B-8967-44F2-BFDF-D7EE450D3612}" sibTransId="{54786D73-2C3E-438F-9F64-FF62F15ED6E9}"/>
    <dgm:cxn modelId="{F8332E86-C62F-46BD-B134-99EA01C5D294}" type="presOf" srcId="{2C227DCB-6692-457A-B4AB-97095E37A285}" destId="{BF400E59-3C2A-42FA-A037-2D38BA8907E4}" srcOrd="1" destOrd="0" presId="urn:microsoft.com/office/officeart/2005/8/layout/hierarchy2"/>
    <dgm:cxn modelId="{BF3F7ADD-8081-47CD-951E-1659EFED7AFF}" type="presOf" srcId="{16EFE0D7-EFE8-4921-B876-5DEDFB1F3608}" destId="{6B2E5800-AAE4-4A72-B112-A71E986FA629}" srcOrd="0" destOrd="0" presId="urn:microsoft.com/office/officeart/2005/8/layout/hierarchy2"/>
    <dgm:cxn modelId="{C08407F5-E3CC-4A6B-AC6A-F7A76CB7F411}" type="presOf" srcId="{8D0EDC5B-8967-44F2-BFDF-D7EE450D3612}" destId="{16CC9FD4-6845-430D-9E66-7AE3AD88CBB3}" srcOrd="1" destOrd="0" presId="urn:microsoft.com/office/officeart/2005/8/layout/hierarchy2"/>
    <dgm:cxn modelId="{677E8815-CB02-42B8-BC0A-80F72CADDD01}" type="presOf" srcId="{4D9EDBB9-4F43-456F-B1FA-59AC4AF32118}" destId="{8320096F-5248-4198-96A0-5E63FD874748}" srcOrd="0" destOrd="0" presId="urn:microsoft.com/office/officeart/2005/8/layout/hierarchy2"/>
    <dgm:cxn modelId="{3CC931AB-4BA1-4BF1-9A59-4A013EE51711}" type="presOf" srcId="{241CA5C5-7195-4FE7-AA9A-3AF9C28B574F}" destId="{84900291-95FB-4171-B83C-260714BCAFB6}" srcOrd="1" destOrd="0" presId="urn:microsoft.com/office/officeart/2005/8/layout/hierarchy2"/>
    <dgm:cxn modelId="{587CC317-D2C7-4B72-BCEA-04C0F2870813}" type="presOf" srcId="{A9AAB50E-1059-4953-9A9D-150A2BBEC763}" destId="{AB90C3C2-F6D2-418E-90A4-B0C016CE2105}" srcOrd="0" destOrd="0" presId="urn:microsoft.com/office/officeart/2005/8/layout/hierarchy2"/>
    <dgm:cxn modelId="{8C95DC5F-7360-41D1-BD9D-6AB6A403ECEA}" type="presOf" srcId="{5F7EE4CA-BC43-4715-92B7-6CAF38B0BD7B}" destId="{0D2083B5-BD27-4E5A-9868-B7DE16D8FA75}" srcOrd="0" destOrd="0" presId="urn:microsoft.com/office/officeart/2005/8/layout/hierarchy2"/>
    <dgm:cxn modelId="{68A6F683-9705-4DCC-A8CD-8EFB1711230B}" type="presOf" srcId="{C421F5B7-0069-445A-8D99-A9ADD12D4FBD}" destId="{19F6BB27-BD12-4EA0-B54C-7050BC91F3D5}" srcOrd="0" destOrd="0" presId="urn:microsoft.com/office/officeart/2005/8/layout/hierarchy2"/>
    <dgm:cxn modelId="{9C45488C-54DC-4D6D-9C77-E3E11940E89D}" type="presOf" srcId="{9A68E3E7-9F45-42D2-BC24-CCBEB6A8E880}" destId="{584A7D7B-BEA1-4F3B-9C32-86170D55C5E8}" srcOrd="0" destOrd="0" presId="urn:microsoft.com/office/officeart/2005/8/layout/hierarchy2"/>
    <dgm:cxn modelId="{2648025C-E95E-481F-9634-0BB1BE553E13}" srcId="{8E801AF0-378D-450B-B845-974CC8A7E3AC}" destId="{E81789D7-A9D4-4B1F-A792-A10D9865B855}" srcOrd="0" destOrd="0" parTransId="{701A18C5-E63F-4AA5-A643-C1E588DB44D2}" sibTransId="{D3AD06A2-CF64-4E1F-8627-8ACA89BB7973}"/>
    <dgm:cxn modelId="{B08A832D-4EDB-47C4-93FA-6F18C1AFEAFE}" type="presOf" srcId="{B2586AC6-CD8B-4AC8-A913-6AC512E6033C}" destId="{D0384CE9-291D-4A19-8371-51F972EC4CD9}" srcOrd="0" destOrd="0" presId="urn:microsoft.com/office/officeart/2005/8/layout/hierarchy2"/>
    <dgm:cxn modelId="{3232BDF2-915A-4D7D-ABE0-ABC79050EAA1}" type="presOf" srcId="{8E801AF0-378D-450B-B845-974CC8A7E3AC}" destId="{B0E14B29-AEBE-42A4-AD88-6F19DFD70F44}" srcOrd="0" destOrd="0" presId="urn:microsoft.com/office/officeart/2005/8/layout/hierarchy2"/>
    <dgm:cxn modelId="{9BDE802F-5C8C-4E90-A1C5-958A5665DEF1}" srcId="{066EB40C-85E4-423F-8985-3D478F092011}" destId="{8E801AF0-378D-450B-B845-974CC8A7E3AC}" srcOrd="0" destOrd="0" parTransId="{794511C9-497A-41F0-87FD-481A6807882E}" sibTransId="{7B96F4A2-79FC-4889-B3DD-0BDD43E94D63}"/>
    <dgm:cxn modelId="{28A75B01-2F7F-4C97-B02F-9BB73EE959A5}" type="presOf" srcId="{701A18C5-E63F-4AA5-A643-C1E588DB44D2}" destId="{83D6A8B5-C04A-4253-B6AE-037FC2D8C5A9}" srcOrd="0" destOrd="0" presId="urn:microsoft.com/office/officeart/2005/8/layout/hierarchy2"/>
    <dgm:cxn modelId="{8C47B5F7-C725-49AE-BE43-305CCD08658B}" type="presOf" srcId="{066EB40C-85E4-423F-8985-3D478F092011}" destId="{5C92B751-0977-457D-825E-C8B84CC0DE70}" srcOrd="0" destOrd="0" presId="urn:microsoft.com/office/officeart/2005/8/layout/hierarchy2"/>
    <dgm:cxn modelId="{7BCE8B14-7C6D-41B2-BEB6-E10E53A22D1F}" type="presOf" srcId="{FF788E69-9E32-4AF3-B435-23E5A0344AC6}" destId="{0972998F-892B-4923-A0C4-DB22740A3554}" srcOrd="0" destOrd="0" presId="urn:microsoft.com/office/officeart/2005/8/layout/hierarchy2"/>
    <dgm:cxn modelId="{F207FBDB-AD12-4375-8B0F-B5117ACC55C3}" type="presOf" srcId="{339B3DF3-FC39-42EE-83E2-1816D1EFDE23}" destId="{6EB83080-3BC7-4F77-BBBA-CCBBDB20E981}" srcOrd="0" destOrd="0" presId="urn:microsoft.com/office/officeart/2005/8/layout/hierarchy2"/>
    <dgm:cxn modelId="{E5E0D8B7-3FF5-44FE-AE50-975332708C67}" srcId="{8E801AF0-378D-450B-B845-974CC8A7E3AC}" destId="{A9AAB50E-1059-4953-9A9D-150A2BBEC763}" srcOrd="1" destOrd="0" parTransId="{4D9EDBB9-4F43-456F-B1FA-59AC4AF32118}" sibTransId="{B26B853F-295F-4647-A781-5054106995A0}"/>
    <dgm:cxn modelId="{E77CD90F-55B2-48A3-B664-A71BDE39119F}" type="presOf" srcId="{9A68E3E7-9F45-42D2-BC24-CCBEB6A8E880}" destId="{F779D246-4F56-454A-AD57-27A567E177F6}" srcOrd="1" destOrd="0" presId="urn:microsoft.com/office/officeart/2005/8/layout/hierarchy2"/>
    <dgm:cxn modelId="{D2943B0F-56C4-49CB-AFC3-60DC02139D19}" srcId="{E81789D7-A9D4-4B1F-A792-A10D9865B855}" destId="{C421F5B7-0069-445A-8D99-A9ADD12D4FBD}" srcOrd="2" destOrd="0" parTransId="{339B3DF3-FC39-42EE-83E2-1816D1EFDE23}" sibTransId="{7F9281D7-5BBF-4A39-8748-449BAC35814E}"/>
    <dgm:cxn modelId="{D7871F98-4E84-426B-A037-05E4D1AD55AE}" type="presOf" srcId="{339B3DF3-FC39-42EE-83E2-1816D1EFDE23}" destId="{BFCEED3D-F74E-45AA-BC0C-5D31BC411B46}" srcOrd="1" destOrd="0" presId="urn:microsoft.com/office/officeart/2005/8/layout/hierarchy2"/>
    <dgm:cxn modelId="{9594C4A3-8F4B-409C-8B19-90DB740F7B45}" type="presOf" srcId="{E81789D7-A9D4-4B1F-A792-A10D9865B855}" destId="{EE7C3C69-F8E7-4F48-9D91-0398A62E1747}" srcOrd="0" destOrd="0" presId="urn:microsoft.com/office/officeart/2005/8/layout/hierarchy2"/>
    <dgm:cxn modelId="{396AD14C-1FEC-48D2-B00F-81354C526CED}" type="presOf" srcId="{583C6659-4A7B-457A-B46F-8EB694F9F6FC}" destId="{57275CB0-81BE-4400-B4CC-8A6A6026B6E2}" srcOrd="0" destOrd="0" presId="urn:microsoft.com/office/officeart/2005/8/layout/hierarchy2"/>
    <dgm:cxn modelId="{91AAD9F9-B2D1-4BF5-A879-0BEB6A77CE88}" srcId="{E81789D7-A9D4-4B1F-A792-A10D9865B855}" destId="{FF788E69-9E32-4AF3-B435-23E5A0344AC6}" srcOrd="0" destOrd="0" parTransId="{2C227DCB-6692-457A-B4AB-97095E37A285}" sibTransId="{291C43A0-607A-4D05-84D4-8C182364BD2A}"/>
    <dgm:cxn modelId="{29DD4456-A628-43E1-9545-C67FEAF06205}" type="presOf" srcId="{2DDED60D-5779-454D-9F87-65753ADD7819}" destId="{EB7409AD-3390-4730-9264-DBD2DB4063BA}" srcOrd="0" destOrd="0" presId="urn:microsoft.com/office/officeart/2005/8/layout/hierarchy2"/>
    <dgm:cxn modelId="{E6DF153F-CC6F-4498-8BBF-06E8F9F9D3DE}" type="presOf" srcId="{5F7EE4CA-BC43-4715-92B7-6CAF38B0BD7B}" destId="{4A0392ED-EAF5-4FB8-A0AE-65BECD91005B}" srcOrd="1" destOrd="0" presId="urn:microsoft.com/office/officeart/2005/8/layout/hierarchy2"/>
    <dgm:cxn modelId="{E044E40F-7100-425C-86BA-E29F2B434DBA}" type="presOf" srcId="{701A18C5-E63F-4AA5-A643-C1E588DB44D2}" destId="{7EB71E89-C8BC-449F-9E2F-B943491F2087}" srcOrd="1" destOrd="0" presId="urn:microsoft.com/office/officeart/2005/8/layout/hierarchy2"/>
    <dgm:cxn modelId="{9BC5F224-73AA-4F01-B3F3-C44663A06D64}" srcId="{A9AAB50E-1059-4953-9A9D-150A2BBEC763}" destId="{583C6659-4A7B-457A-B46F-8EB694F9F6FC}" srcOrd="0" destOrd="0" parTransId="{5F7EE4CA-BC43-4715-92B7-6CAF38B0BD7B}" sibTransId="{13D046B5-29E6-4A89-9BCD-E72FBAE6F4F3}"/>
    <dgm:cxn modelId="{19BDD6B3-9C88-4A79-A47F-FA370CBE3CF2}" srcId="{A9AAB50E-1059-4953-9A9D-150A2BBEC763}" destId="{B2586AC6-CD8B-4AC8-A913-6AC512E6033C}" srcOrd="1" destOrd="0" parTransId="{9A68E3E7-9F45-42D2-BC24-CCBEB6A8E880}" sibTransId="{4AEAD02A-1917-4471-B916-BAE5DE8304BB}"/>
    <dgm:cxn modelId="{426D7926-1829-42DB-9DDC-34DECFAD3070}" type="presOf" srcId="{2C227DCB-6692-457A-B4AB-97095E37A285}" destId="{C4F66138-947D-4DA1-A60B-A5F3D687719F}" srcOrd="0" destOrd="0" presId="urn:microsoft.com/office/officeart/2005/8/layout/hierarchy2"/>
    <dgm:cxn modelId="{571047A6-A439-4BBD-88D2-6B67DEF27CFD}" type="presOf" srcId="{4D9EDBB9-4F43-456F-B1FA-59AC4AF32118}" destId="{09531450-A9B7-4158-BF18-606E8E3687C0}" srcOrd="1" destOrd="0" presId="urn:microsoft.com/office/officeart/2005/8/layout/hierarchy2"/>
    <dgm:cxn modelId="{5E8798DB-A5B3-4B1F-A84C-0916746B4AAE}" srcId="{E81789D7-A9D4-4B1F-A792-A10D9865B855}" destId="{2DDED60D-5779-454D-9F87-65753ADD7819}" srcOrd="1" destOrd="0" parTransId="{241CA5C5-7195-4FE7-AA9A-3AF9C28B574F}" sibTransId="{2FD03BC3-D717-4A4C-80AB-9622B402B9AD}"/>
    <dgm:cxn modelId="{05CE2CE5-6A23-48CC-8072-7BCDEAAA1D22}" type="presParOf" srcId="{5C92B751-0977-457D-825E-C8B84CC0DE70}" destId="{536442CD-B404-433F-BC1A-011F625389A9}" srcOrd="0" destOrd="0" presId="urn:microsoft.com/office/officeart/2005/8/layout/hierarchy2"/>
    <dgm:cxn modelId="{9A9426A4-761A-474A-BC89-2B0553C88210}" type="presParOf" srcId="{536442CD-B404-433F-BC1A-011F625389A9}" destId="{B0E14B29-AEBE-42A4-AD88-6F19DFD70F44}" srcOrd="0" destOrd="0" presId="urn:microsoft.com/office/officeart/2005/8/layout/hierarchy2"/>
    <dgm:cxn modelId="{7F4E226F-66B0-4A10-BC60-85C0B1E1A5B8}" type="presParOf" srcId="{536442CD-B404-433F-BC1A-011F625389A9}" destId="{D96CF9D3-1ABD-49DB-A3FF-E465F9E25A39}" srcOrd="1" destOrd="0" presId="urn:microsoft.com/office/officeart/2005/8/layout/hierarchy2"/>
    <dgm:cxn modelId="{4B74585B-E12B-415C-B24C-892FDD01C419}" type="presParOf" srcId="{D96CF9D3-1ABD-49DB-A3FF-E465F9E25A39}" destId="{83D6A8B5-C04A-4253-B6AE-037FC2D8C5A9}" srcOrd="0" destOrd="0" presId="urn:microsoft.com/office/officeart/2005/8/layout/hierarchy2"/>
    <dgm:cxn modelId="{1BA0FC14-56FE-49AA-B49B-C595D87BE5A2}" type="presParOf" srcId="{83D6A8B5-C04A-4253-B6AE-037FC2D8C5A9}" destId="{7EB71E89-C8BC-449F-9E2F-B943491F2087}" srcOrd="0" destOrd="0" presId="urn:microsoft.com/office/officeart/2005/8/layout/hierarchy2"/>
    <dgm:cxn modelId="{18032A9C-5B7F-4E23-A433-D25020B4D968}" type="presParOf" srcId="{D96CF9D3-1ABD-49DB-A3FF-E465F9E25A39}" destId="{10934CC8-A00E-4A14-9FCD-860B830A2F8E}" srcOrd="1" destOrd="0" presId="urn:microsoft.com/office/officeart/2005/8/layout/hierarchy2"/>
    <dgm:cxn modelId="{965ED1D6-86D2-4230-BC6A-68A2E3700CD6}" type="presParOf" srcId="{10934CC8-A00E-4A14-9FCD-860B830A2F8E}" destId="{EE7C3C69-F8E7-4F48-9D91-0398A62E1747}" srcOrd="0" destOrd="0" presId="urn:microsoft.com/office/officeart/2005/8/layout/hierarchy2"/>
    <dgm:cxn modelId="{077532D2-F4D6-414B-8A9D-D1FF65C3854E}" type="presParOf" srcId="{10934CC8-A00E-4A14-9FCD-860B830A2F8E}" destId="{41764B58-50AF-4353-BD8A-F6EC81171642}" srcOrd="1" destOrd="0" presId="urn:microsoft.com/office/officeart/2005/8/layout/hierarchy2"/>
    <dgm:cxn modelId="{12EEF86C-D364-4487-ACE1-5E86930775B1}" type="presParOf" srcId="{41764B58-50AF-4353-BD8A-F6EC81171642}" destId="{C4F66138-947D-4DA1-A60B-A5F3D687719F}" srcOrd="0" destOrd="0" presId="urn:microsoft.com/office/officeart/2005/8/layout/hierarchy2"/>
    <dgm:cxn modelId="{035504E0-46DA-46A2-82FC-FDAA78015725}" type="presParOf" srcId="{C4F66138-947D-4DA1-A60B-A5F3D687719F}" destId="{BF400E59-3C2A-42FA-A037-2D38BA8907E4}" srcOrd="0" destOrd="0" presId="urn:microsoft.com/office/officeart/2005/8/layout/hierarchy2"/>
    <dgm:cxn modelId="{A5F9A7F0-8717-4D1E-ADE4-50FB26E4E9DF}" type="presParOf" srcId="{41764B58-50AF-4353-BD8A-F6EC81171642}" destId="{E25D4A14-B5E0-4DCD-B808-F372CB78BBB4}" srcOrd="1" destOrd="0" presId="urn:microsoft.com/office/officeart/2005/8/layout/hierarchy2"/>
    <dgm:cxn modelId="{79989EB5-60AE-4AF4-AFEE-E019EB1EC2EA}" type="presParOf" srcId="{E25D4A14-B5E0-4DCD-B808-F372CB78BBB4}" destId="{0972998F-892B-4923-A0C4-DB22740A3554}" srcOrd="0" destOrd="0" presId="urn:microsoft.com/office/officeart/2005/8/layout/hierarchy2"/>
    <dgm:cxn modelId="{91D26997-CE13-4975-A826-C55A72B41A87}" type="presParOf" srcId="{E25D4A14-B5E0-4DCD-B808-F372CB78BBB4}" destId="{DCF32E7D-305C-4686-9926-52659ED34934}" srcOrd="1" destOrd="0" presId="urn:microsoft.com/office/officeart/2005/8/layout/hierarchy2"/>
    <dgm:cxn modelId="{20BCDD62-895A-481D-A8C6-91376DB81CEE}" type="presParOf" srcId="{41764B58-50AF-4353-BD8A-F6EC81171642}" destId="{F59AB903-BABA-47B6-80BC-65FAFF37805F}" srcOrd="2" destOrd="0" presId="urn:microsoft.com/office/officeart/2005/8/layout/hierarchy2"/>
    <dgm:cxn modelId="{7C953197-7E98-41D2-B1B5-F5A593F9E37D}" type="presParOf" srcId="{F59AB903-BABA-47B6-80BC-65FAFF37805F}" destId="{84900291-95FB-4171-B83C-260714BCAFB6}" srcOrd="0" destOrd="0" presId="urn:microsoft.com/office/officeart/2005/8/layout/hierarchy2"/>
    <dgm:cxn modelId="{DEC358EC-D80D-47B6-97C6-4EF0C881C9C3}" type="presParOf" srcId="{41764B58-50AF-4353-BD8A-F6EC81171642}" destId="{F5D9D235-6011-44EA-A5BA-A94D3CD12BF4}" srcOrd="3" destOrd="0" presId="urn:microsoft.com/office/officeart/2005/8/layout/hierarchy2"/>
    <dgm:cxn modelId="{C176133E-AF40-4179-B0B3-02EA41C2F1D4}" type="presParOf" srcId="{F5D9D235-6011-44EA-A5BA-A94D3CD12BF4}" destId="{EB7409AD-3390-4730-9264-DBD2DB4063BA}" srcOrd="0" destOrd="0" presId="urn:microsoft.com/office/officeart/2005/8/layout/hierarchy2"/>
    <dgm:cxn modelId="{22E9491F-489C-4338-A08C-2440DCE1CC67}" type="presParOf" srcId="{F5D9D235-6011-44EA-A5BA-A94D3CD12BF4}" destId="{5C9E58D1-842E-418B-BAA0-13B03D817B06}" srcOrd="1" destOrd="0" presId="urn:microsoft.com/office/officeart/2005/8/layout/hierarchy2"/>
    <dgm:cxn modelId="{15FE22B4-5E09-4786-8048-04B505AC5AF1}" type="presParOf" srcId="{41764B58-50AF-4353-BD8A-F6EC81171642}" destId="{6EB83080-3BC7-4F77-BBBA-CCBBDB20E981}" srcOrd="4" destOrd="0" presId="urn:microsoft.com/office/officeart/2005/8/layout/hierarchy2"/>
    <dgm:cxn modelId="{2DE8339A-C6E6-453F-8258-F522FD549A9E}" type="presParOf" srcId="{6EB83080-3BC7-4F77-BBBA-CCBBDB20E981}" destId="{BFCEED3D-F74E-45AA-BC0C-5D31BC411B46}" srcOrd="0" destOrd="0" presId="urn:microsoft.com/office/officeart/2005/8/layout/hierarchy2"/>
    <dgm:cxn modelId="{D64100B3-FC28-482A-940B-63CDF4DE8D48}" type="presParOf" srcId="{41764B58-50AF-4353-BD8A-F6EC81171642}" destId="{087D9555-84DC-441A-B5CB-32C80DEF2F84}" srcOrd="5" destOrd="0" presId="urn:microsoft.com/office/officeart/2005/8/layout/hierarchy2"/>
    <dgm:cxn modelId="{8EAFBEF3-11F1-404B-B61B-CE25A2B5FEA3}" type="presParOf" srcId="{087D9555-84DC-441A-B5CB-32C80DEF2F84}" destId="{19F6BB27-BD12-4EA0-B54C-7050BC91F3D5}" srcOrd="0" destOrd="0" presId="urn:microsoft.com/office/officeart/2005/8/layout/hierarchy2"/>
    <dgm:cxn modelId="{9102E97E-7CEC-4832-A857-07F16ECB1ACB}" type="presParOf" srcId="{087D9555-84DC-441A-B5CB-32C80DEF2F84}" destId="{19E949B9-8BC9-447A-8EFD-0C6C1CF9B440}" srcOrd="1" destOrd="0" presId="urn:microsoft.com/office/officeart/2005/8/layout/hierarchy2"/>
    <dgm:cxn modelId="{7093397A-256B-46AD-8820-575A8BB8FE05}" type="presParOf" srcId="{D96CF9D3-1ABD-49DB-A3FF-E465F9E25A39}" destId="{8320096F-5248-4198-96A0-5E63FD874748}" srcOrd="2" destOrd="0" presId="urn:microsoft.com/office/officeart/2005/8/layout/hierarchy2"/>
    <dgm:cxn modelId="{5F3213FC-EBC6-48DF-BEA5-F9A6551C0B2A}" type="presParOf" srcId="{8320096F-5248-4198-96A0-5E63FD874748}" destId="{09531450-A9B7-4158-BF18-606E8E3687C0}" srcOrd="0" destOrd="0" presId="urn:microsoft.com/office/officeart/2005/8/layout/hierarchy2"/>
    <dgm:cxn modelId="{C4812369-7F30-46B1-A7E2-32CFB4E6B9D7}" type="presParOf" srcId="{D96CF9D3-1ABD-49DB-A3FF-E465F9E25A39}" destId="{C489949B-9B10-4A7D-B0A3-74EF7EA74E82}" srcOrd="3" destOrd="0" presId="urn:microsoft.com/office/officeart/2005/8/layout/hierarchy2"/>
    <dgm:cxn modelId="{35EC294A-0C8F-490D-B316-8EB34D191ABF}" type="presParOf" srcId="{C489949B-9B10-4A7D-B0A3-74EF7EA74E82}" destId="{AB90C3C2-F6D2-418E-90A4-B0C016CE2105}" srcOrd="0" destOrd="0" presId="urn:microsoft.com/office/officeart/2005/8/layout/hierarchy2"/>
    <dgm:cxn modelId="{C6FBCBCB-681F-42D5-992A-F88DD2ECB058}" type="presParOf" srcId="{C489949B-9B10-4A7D-B0A3-74EF7EA74E82}" destId="{D2B91717-C630-4066-9733-E036FA8B15FB}" srcOrd="1" destOrd="0" presId="urn:microsoft.com/office/officeart/2005/8/layout/hierarchy2"/>
    <dgm:cxn modelId="{BC88FCE8-A35A-4348-AD3B-791305D366DE}" type="presParOf" srcId="{D2B91717-C630-4066-9733-E036FA8B15FB}" destId="{0D2083B5-BD27-4E5A-9868-B7DE16D8FA75}" srcOrd="0" destOrd="0" presId="urn:microsoft.com/office/officeart/2005/8/layout/hierarchy2"/>
    <dgm:cxn modelId="{CF8B85E3-96E3-4026-B99B-FF9D5242ED03}" type="presParOf" srcId="{0D2083B5-BD27-4E5A-9868-B7DE16D8FA75}" destId="{4A0392ED-EAF5-4FB8-A0AE-65BECD91005B}" srcOrd="0" destOrd="0" presId="urn:microsoft.com/office/officeart/2005/8/layout/hierarchy2"/>
    <dgm:cxn modelId="{58B0B0E3-4DB1-402F-ACBA-8237AD996CC0}" type="presParOf" srcId="{D2B91717-C630-4066-9733-E036FA8B15FB}" destId="{A443B031-E2FF-4D16-B838-8D38872E599C}" srcOrd="1" destOrd="0" presId="urn:microsoft.com/office/officeart/2005/8/layout/hierarchy2"/>
    <dgm:cxn modelId="{EAFF1C95-CE61-4E5F-9DB9-E69C86E32928}" type="presParOf" srcId="{A443B031-E2FF-4D16-B838-8D38872E599C}" destId="{57275CB0-81BE-4400-B4CC-8A6A6026B6E2}" srcOrd="0" destOrd="0" presId="urn:microsoft.com/office/officeart/2005/8/layout/hierarchy2"/>
    <dgm:cxn modelId="{7584821E-E1C7-4445-B154-D0BA3F56066A}" type="presParOf" srcId="{A443B031-E2FF-4D16-B838-8D38872E599C}" destId="{6C4D3FB9-B643-4A54-9D15-D75E42AAF58C}" srcOrd="1" destOrd="0" presId="urn:microsoft.com/office/officeart/2005/8/layout/hierarchy2"/>
    <dgm:cxn modelId="{E3C6ABE1-DDF4-432F-8CEF-9D40D02B208A}" type="presParOf" srcId="{D2B91717-C630-4066-9733-E036FA8B15FB}" destId="{584A7D7B-BEA1-4F3B-9C32-86170D55C5E8}" srcOrd="2" destOrd="0" presId="urn:microsoft.com/office/officeart/2005/8/layout/hierarchy2"/>
    <dgm:cxn modelId="{A796149A-F971-4A65-83C3-F17F038CCFF9}" type="presParOf" srcId="{584A7D7B-BEA1-4F3B-9C32-86170D55C5E8}" destId="{F779D246-4F56-454A-AD57-27A567E177F6}" srcOrd="0" destOrd="0" presId="urn:microsoft.com/office/officeart/2005/8/layout/hierarchy2"/>
    <dgm:cxn modelId="{B96420E1-E8C1-4A4F-960E-EA7C5916CC42}" type="presParOf" srcId="{D2B91717-C630-4066-9733-E036FA8B15FB}" destId="{E5099E50-0ED2-4DFA-9ADF-FE6FCEB6E07E}" srcOrd="3" destOrd="0" presId="urn:microsoft.com/office/officeart/2005/8/layout/hierarchy2"/>
    <dgm:cxn modelId="{1F861120-EF76-4B36-AAEA-E47E4787CDC4}" type="presParOf" srcId="{E5099E50-0ED2-4DFA-9ADF-FE6FCEB6E07E}" destId="{D0384CE9-291D-4A19-8371-51F972EC4CD9}" srcOrd="0" destOrd="0" presId="urn:microsoft.com/office/officeart/2005/8/layout/hierarchy2"/>
    <dgm:cxn modelId="{3200FD03-7DE3-474E-B733-9D10C1B27B3E}" type="presParOf" srcId="{E5099E50-0ED2-4DFA-9ADF-FE6FCEB6E07E}" destId="{3984F6EF-D9ED-45E3-BF43-9BCB0A311C75}" srcOrd="1" destOrd="0" presId="urn:microsoft.com/office/officeart/2005/8/layout/hierarchy2"/>
    <dgm:cxn modelId="{FC69481C-CB08-40ED-866E-E1ADA615B783}" type="presParOf" srcId="{D2B91717-C630-4066-9733-E036FA8B15FB}" destId="{569326A9-6DDE-4E21-AA71-9A907B3F956A}" srcOrd="4" destOrd="0" presId="urn:microsoft.com/office/officeart/2005/8/layout/hierarchy2"/>
    <dgm:cxn modelId="{B48A3A63-F384-4755-A942-3D051425751E}" type="presParOf" srcId="{569326A9-6DDE-4E21-AA71-9A907B3F956A}" destId="{16CC9FD4-6845-430D-9E66-7AE3AD88CBB3}" srcOrd="0" destOrd="0" presId="urn:microsoft.com/office/officeart/2005/8/layout/hierarchy2"/>
    <dgm:cxn modelId="{2B872AE0-AC33-4F16-8E9C-117E842055AA}" type="presParOf" srcId="{D2B91717-C630-4066-9733-E036FA8B15FB}" destId="{E25D2777-72DE-4684-89E4-A14C89DF611E}" srcOrd="5" destOrd="0" presId="urn:microsoft.com/office/officeart/2005/8/layout/hierarchy2"/>
    <dgm:cxn modelId="{095A0378-C535-4815-9B06-9F7102FF44BD}" type="presParOf" srcId="{E25D2777-72DE-4684-89E4-A14C89DF611E}" destId="{6B2E5800-AAE4-4A72-B112-A71E986FA629}" srcOrd="0" destOrd="0" presId="urn:microsoft.com/office/officeart/2005/8/layout/hierarchy2"/>
    <dgm:cxn modelId="{04BF04CE-9E43-4463-A984-76D64DF7AFC1}" type="presParOf" srcId="{E25D2777-72DE-4684-89E4-A14C89DF611E}" destId="{17E4683A-49AA-4790-8C93-1F1DD566F38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6EB40C-85E4-423F-8985-3D478F092011}" type="doc">
      <dgm:prSet loTypeId="urn:microsoft.com/office/officeart/2005/8/layout/hierarchy2" loCatId="hierarchy" qsTypeId="urn:microsoft.com/office/officeart/2005/8/quickstyle/3d2" qsCatId="3D" csTypeId="urn:microsoft.com/office/officeart/2005/8/colors/accent1_2" csCatId="accent1" phldr="1"/>
      <dgm:spPr/>
      <dgm:t>
        <a:bodyPr/>
        <a:lstStyle/>
        <a:p>
          <a:endParaRPr lang="en-US"/>
        </a:p>
      </dgm:t>
    </dgm:pt>
    <dgm:pt modelId="{8E801AF0-378D-450B-B845-974CC8A7E3AC}">
      <dgm:prSet phldrT="[Text]"/>
      <dgm:spPr/>
      <dgm:t>
        <a:bodyPr/>
        <a:lstStyle/>
        <a:p>
          <a:r>
            <a:rPr lang="en-US" dirty="0" smtClean="0"/>
            <a:t>Keyword Research</a:t>
          </a:r>
          <a:endParaRPr lang="en-US" dirty="0"/>
        </a:p>
      </dgm:t>
    </dgm:pt>
    <dgm:pt modelId="{794511C9-497A-41F0-87FD-481A6807882E}" type="parTrans" cxnId="{9BDE802F-5C8C-4E90-A1C5-958A5665DEF1}">
      <dgm:prSet/>
      <dgm:spPr/>
      <dgm:t>
        <a:bodyPr/>
        <a:lstStyle/>
        <a:p>
          <a:endParaRPr lang="en-US"/>
        </a:p>
      </dgm:t>
    </dgm:pt>
    <dgm:pt modelId="{7B96F4A2-79FC-4889-B3DD-0BDD43E94D63}" type="sibTrans" cxnId="{9BDE802F-5C8C-4E90-A1C5-958A5665DEF1}">
      <dgm:prSet/>
      <dgm:spPr/>
      <dgm:t>
        <a:bodyPr/>
        <a:lstStyle/>
        <a:p>
          <a:endParaRPr lang="en-US"/>
        </a:p>
      </dgm:t>
    </dgm:pt>
    <dgm:pt modelId="{E81789D7-A9D4-4B1F-A792-A10D9865B855}">
      <dgm:prSet phldrT="[Text]"/>
      <dgm:spPr/>
      <dgm:t>
        <a:bodyPr/>
        <a:lstStyle/>
        <a:p>
          <a:r>
            <a:rPr lang="en-US" dirty="0" smtClean="0"/>
            <a:t>Brainstorming Keyword Ideas</a:t>
          </a:r>
          <a:endParaRPr lang="en-US" dirty="0"/>
        </a:p>
      </dgm:t>
    </dgm:pt>
    <dgm:pt modelId="{701A18C5-E63F-4AA5-A643-C1E588DB44D2}" type="parTrans" cxnId="{2648025C-E95E-481F-9634-0BB1BE553E13}">
      <dgm:prSet/>
      <dgm:spPr/>
      <dgm:t>
        <a:bodyPr/>
        <a:lstStyle/>
        <a:p>
          <a:endParaRPr lang="en-US"/>
        </a:p>
      </dgm:t>
    </dgm:pt>
    <dgm:pt modelId="{D3AD06A2-CF64-4E1F-8627-8ACA89BB7973}" type="sibTrans" cxnId="{2648025C-E95E-481F-9634-0BB1BE553E13}">
      <dgm:prSet/>
      <dgm:spPr/>
      <dgm:t>
        <a:bodyPr/>
        <a:lstStyle/>
        <a:p>
          <a:endParaRPr lang="en-US"/>
        </a:p>
      </dgm:t>
    </dgm:pt>
    <dgm:pt modelId="{FF788E69-9E32-4AF3-B435-23E5A0344AC6}">
      <dgm:prSet phldrT="[Text]"/>
      <dgm:spPr/>
      <dgm:t>
        <a:bodyPr/>
        <a:lstStyle/>
        <a:p>
          <a:r>
            <a:rPr lang="en-US" dirty="0" smtClean="0"/>
            <a:t>MDK Keywords</a:t>
          </a:r>
          <a:endParaRPr lang="en-US" dirty="0"/>
        </a:p>
      </dgm:t>
    </dgm:pt>
    <dgm:pt modelId="{2C227DCB-6692-457A-B4AB-97095E37A285}" type="parTrans" cxnId="{91AAD9F9-B2D1-4BF5-A879-0BEB6A77CE88}">
      <dgm:prSet/>
      <dgm:spPr/>
      <dgm:t>
        <a:bodyPr/>
        <a:lstStyle/>
        <a:p>
          <a:endParaRPr lang="en-US"/>
        </a:p>
      </dgm:t>
    </dgm:pt>
    <dgm:pt modelId="{291C43A0-607A-4D05-84D4-8C182364BD2A}" type="sibTrans" cxnId="{91AAD9F9-B2D1-4BF5-A879-0BEB6A77CE88}">
      <dgm:prSet/>
      <dgm:spPr/>
      <dgm:t>
        <a:bodyPr/>
        <a:lstStyle/>
        <a:p>
          <a:endParaRPr lang="en-US"/>
        </a:p>
      </dgm:t>
    </dgm:pt>
    <dgm:pt modelId="{C421F5B7-0069-445A-8D99-A9ADD12D4FBD}">
      <dgm:prSet phldrT="[Text]"/>
      <dgm:spPr/>
      <dgm:t>
        <a:bodyPr/>
        <a:lstStyle/>
        <a:p>
          <a:r>
            <a:rPr lang="en-US" dirty="0" smtClean="0"/>
            <a:t>Trends</a:t>
          </a:r>
          <a:endParaRPr lang="en-US" dirty="0"/>
        </a:p>
      </dgm:t>
    </dgm:pt>
    <dgm:pt modelId="{339B3DF3-FC39-42EE-83E2-1816D1EFDE23}" type="parTrans" cxnId="{D2943B0F-56C4-49CB-AFC3-60DC02139D19}">
      <dgm:prSet/>
      <dgm:spPr/>
      <dgm:t>
        <a:bodyPr/>
        <a:lstStyle/>
        <a:p>
          <a:endParaRPr lang="en-US"/>
        </a:p>
      </dgm:t>
    </dgm:pt>
    <dgm:pt modelId="{7F9281D7-5BBF-4A39-8748-449BAC35814E}" type="sibTrans" cxnId="{D2943B0F-56C4-49CB-AFC3-60DC02139D19}">
      <dgm:prSet/>
      <dgm:spPr/>
      <dgm:t>
        <a:bodyPr/>
        <a:lstStyle/>
        <a:p>
          <a:endParaRPr lang="en-US"/>
        </a:p>
      </dgm:t>
    </dgm:pt>
    <dgm:pt modelId="{A9AAB50E-1059-4953-9A9D-150A2BBEC763}">
      <dgm:prSet phldrT="[Text]"/>
      <dgm:spPr/>
      <dgm:t>
        <a:bodyPr/>
        <a:lstStyle/>
        <a:p>
          <a:r>
            <a:rPr lang="en-US" dirty="0" smtClean="0"/>
            <a:t>Ranking Keyword</a:t>
          </a:r>
          <a:endParaRPr lang="en-US" dirty="0"/>
        </a:p>
      </dgm:t>
    </dgm:pt>
    <dgm:pt modelId="{4D9EDBB9-4F43-456F-B1FA-59AC4AF32118}" type="parTrans" cxnId="{E5E0D8B7-3FF5-44FE-AE50-975332708C67}">
      <dgm:prSet/>
      <dgm:spPr/>
      <dgm:t>
        <a:bodyPr/>
        <a:lstStyle/>
        <a:p>
          <a:endParaRPr lang="en-US"/>
        </a:p>
      </dgm:t>
    </dgm:pt>
    <dgm:pt modelId="{B26B853F-295F-4647-A781-5054106995A0}" type="sibTrans" cxnId="{E5E0D8B7-3FF5-44FE-AE50-975332708C67}">
      <dgm:prSet/>
      <dgm:spPr/>
      <dgm:t>
        <a:bodyPr/>
        <a:lstStyle/>
        <a:p>
          <a:endParaRPr lang="en-US"/>
        </a:p>
      </dgm:t>
    </dgm:pt>
    <dgm:pt modelId="{583C6659-4A7B-457A-B46F-8EB694F9F6FC}">
      <dgm:prSet phldrT="[Text]"/>
      <dgm:spPr/>
      <dgm:t>
        <a:bodyPr/>
        <a:lstStyle/>
        <a:p>
          <a:r>
            <a:rPr lang="en-US" dirty="0" smtClean="0"/>
            <a:t>Webmaster Tools</a:t>
          </a:r>
          <a:endParaRPr lang="en-US" dirty="0"/>
        </a:p>
      </dgm:t>
    </dgm:pt>
    <dgm:pt modelId="{5F7EE4CA-BC43-4715-92B7-6CAF38B0BD7B}" type="parTrans" cxnId="{9BC5F224-73AA-4F01-B3F3-C44663A06D64}">
      <dgm:prSet/>
      <dgm:spPr/>
      <dgm:t>
        <a:bodyPr/>
        <a:lstStyle/>
        <a:p>
          <a:endParaRPr lang="en-US"/>
        </a:p>
      </dgm:t>
    </dgm:pt>
    <dgm:pt modelId="{13D046B5-29E6-4A89-9BCD-E72FBAE6F4F3}" type="sibTrans" cxnId="{9BC5F224-73AA-4F01-B3F3-C44663A06D64}">
      <dgm:prSet/>
      <dgm:spPr/>
      <dgm:t>
        <a:bodyPr/>
        <a:lstStyle/>
        <a:p>
          <a:endParaRPr lang="en-US"/>
        </a:p>
      </dgm:t>
    </dgm:pt>
    <dgm:pt modelId="{2DDED60D-5779-454D-9F87-65753ADD7819}">
      <dgm:prSet/>
      <dgm:spPr/>
      <dgm:t>
        <a:bodyPr/>
        <a:lstStyle/>
        <a:p>
          <a:r>
            <a:rPr lang="en-US" dirty="0" smtClean="0"/>
            <a:t>Social Mentions</a:t>
          </a:r>
          <a:endParaRPr lang="en-US" dirty="0"/>
        </a:p>
      </dgm:t>
    </dgm:pt>
    <dgm:pt modelId="{241CA5C5-7195-4FE7-AA9A-3AF9C28B574F}" type="parTrans" cxnId="{5E8798DB-A5B3-4B1F-A84C-0916746B4AAE}">
      <dgm:prSet/>
      <dgm:spPr/>
      <dgm:t>
        <a:bodyPr/>
        <a:lstStyle/>
        <a:p>
          <a:endParaRPr lang="en-US"/>
        </a:p>
      </dgm:t>
    </dgm:pt>
    <dgm:pt modelId="{2FD03BC3-D717-4A4C-80AB-9622B402B9AD}" type="sibTrans" cxnId="{5E8798DB-A5B3-4B1F-A84C-0916746B4AAE}">
      <dgm:prSet/>
      <dgm:spPr/>
      <dgm:t>
        <a:bodyPr/>
        <a:lstStyle/>
        <a:p>
          <a:endParaRPr lang="en-US"/>
        </a:p>
      </dgm:t>
    </dgm:pt>
    <dgm:pt modelId="{B2586AC6-CD8B-4AC8-A913-6AC512E6033C}">
      <dgm:prSet/>
      <dgm:spPr/>
      <dgm:t>
        <a:bodyPr/>
        <a:lstStyle/>
        <a:p>
          <a:r>
            <a:rPr lang="en-US" dirty="0" smtClean="0"/>
            <a:t>Other Ranking Tools</a:t>
          </a:r>
          <a:endParaRPr lang="en-US" dirty="0"/>
        </a:p>
      </dgm:t>
    </dgm:pt>
    <dgm:pt modelId="{9A68E3E7-9F45-42D2-BC24-CCBEB6A8E880}" type="parTrans" cxnId="{19BDD6B3-9C88-4A79-A47F-FA370CBE3CF2}">
      <dgm:prSet/>
      <dgm:spPr/>
      <dgm:t>
        <a:bodyPr/>
        <a:lstStyle/>
        <a:p>
          <a:endParaRPr lang="en-US"/>
        </a:p>
      </dgm:t>
    </dgm:pt>
    <dgm:pt modelId="{4AEAD02A-1917-4471-B916-BAE5DE8304BB}" type="sibTrans" cxnId="{19BDD6B3-9C88-4A79-A47F-FA370CBE3CF2}">
      <dgm:prSet/>
      <dgm:spPr/>
      <dgm:t>
        <a:bodyPr/>
        <a:lstStyle/>
        <a:p>
          <a:endParaRPr lang="en-US"/>
        </a:p>
      </dgm:t>
    </dgm:pt>
    <dgm:pt modelId="{16EFE0D7-EFE8-4921-B876-5DEDFB1F3608}">
      <dgm:prSet/>
      <dgm:spPr/>
      <dgm:t>
        <a:bodyPr/>
        <a:lstStyle/>
        <a:p>
          <a:r>
            <a:rPr lang="en-US" dirty="0" smtClean="0"/>
            <a:t>Manual Checking</a:t>
          </a:r>
          <a:endParaRPr lang="en-US" dirty="0"/>
        </a:p>
      </dgm:t>
    </dgm:pt>
    <dgm:pt modelId="{8D0EDC5B-8967-44F2-BFDF-D7EE450D3612}" type="parTrans" cxnId="{3D623177-6516-413F-8D9E-2DEC43D08432}">
      <dgm:prSet/>
      <dgm:spPr/>
      <dgm:t>
        <a:bodyPr/>
        <a:lstStyle/>
        <a:p>
          <a:endParaRPr lang="en-US"/>
        </a:p>
      </dgm:t>
    </dgm:pt>
    <dgm:pt modelId="{54786D73-2C3E-438F-9F64-FF62F15ED6E9}" type="sibTrans" cxnId="{3D623177-6516-413F-8D9E-2DEC43D08432}">
      <dgm:prSet/>
      <dgm:spPr/>
      <dgm:t>
        <a:bodyPr/>
        <a:lstStyle/>
        <a:p>
          <a:endParaRPr lang="en-US"/>
        </a:p>
      </dgm:t>
    </dgm:pt>
    <dgm:pt modelId="{7A071AF8-E25D-4843-807B-A940F9DE8B3F}">
      <dgm:prSet/>
      <dgm:spPr/>
      <dgm:t>
        <a:bodyPr/>
        <a:lstStyle/>
        <a:p>
          <a:r>
            <a:rPr lang="en-US" dirty="0" smtClean="0"/>
            <a:t>Data Gathering</a:t>
          </a:r>
          <a:endParaRPr lang="en-US" dirty="0"/>
        </a:p>
      </dgm:t>
    </dgm:pt>
    <dgm:pt modelId="{A00E5D3B-AF8C-412A-BEB3-6A5FD672AE18}" type="parTrans" cxnId="{DBEE0032-9275-44DA-A128-9A5A000FB31D}">
      <dgm:prSet/>
      <dgm:spPr/>
      <dgm:t>
        <a:bodyPr/>
        <a:lstStyle/>
        <a:p>
          <a:endParaRPr lang="en-US"/>
        </a:p>
      </dgm:t>
    </dgm:pt>
    <dgm:pt modelId="{AC26D0CD-8C0A-47B2-9F7F-CF01910CA670}" type="sibTrans" cxnId="{DBEE0032-9275-44DA-A128-9A5A000FB31D}">
      <dgm:prSet/>
      <dgm:spPr/>
      <dgm:t>
        <a:bodyPr/>
        <a:lstStyle/>
        <a:p>
          <a:endParaRPr lang="en-US"/>
        </a:p>
      </dgm:t>
    </dgm:pt>
    <dgm:pt modelId="{355D13AE-DD3E-425E-B711-DC0B424E7E61}">
      <dgm:prSet/>
      <dgm:spPr/>
      <dgm:t>
        <a:bodyPr/>
        <a:lstStyle/>
        <a:p>
          <a:r>
            <a:rPr lang="en-US" dirty="0" smtClean="0"/>
            <a:t>Google Keyword Tool</a:t>
          </a:r>
          <a:endParaRPr lang="en-US" dirty="0"/>
        </a:p>
      </dgm:t>
    </dgm:pt>
    <dgm:pt modelId="{D78DE085-7D25-4C07-9272-F509EF0480A1}" type="parTrans" cxnId="{F3547C0E-D7B3-4874-9724-96F67944BA20}">
      <dgm:prSet/>
      <dgm:spPr/>
      <dgm:t>
        <a:bodyPr/>
        <a:lstStyle/>
        <a:p>
          <a:endParaRPr lang="en-US"/>
        </a:p>
      </dgm:t>
    </dgm:pt>
    <dgm:pt modelId="{472D81F2-3E13-4CEC-974B-1611C47EEBA7}" type="sibTrans" cxnId="{F3547C0E-D7B3-4874-9724-96F67944BA20}">
      <dgm:prSet/>
      <dgm:spPr/>
      <dgm:t>
        <a:bodyPr/>
        <a:lstStyle/>
        <a:p>
          <a:endParaRPr lang="en-US"/>
        </a:p>
      </dgm:t>
    </dgm:pt>
    <dgm:pt modelId="{74D264BC-76D9-4702-90B7-F23495569C6E}">
      <dgm:prSet/>
      <dgm:spPr/>
      <dgm:t>
        <a:bodyPr/>
        <a:lstStyle/>
        <a:p>
          <a:r>
            <a:rPr lang="en-US" dirty="0" smtClean="0"/>
            <a:t>Wordtracker</a:t>
          </a:r>
          <a:endParaRPr lang="en-US" dirty="0"/>
        </a:p>
      </dgm:t>
    </dgm:pt>
    <dgm:pt modelId="{CBF9DF7A-6042-432F-81EC-279985FB5993}" type="parTrans" cxnId="{6CC69DA2-1C00-40CD-98E1-519576F7B6FC}">
      <dgm:prSet/>
      <dgm:spPr/>
      <dgm:t>
        <a:bodyPr/>
        <a:lstStyle/>
        <a:p>
          <a:endParaRPr lang="en-US"/>
        </a:p>
      </dgm:t>
    </dgm:pt>
    <dgm:pt modelId="{2959877F-A903-44CC-9E40-338FF3D8F797}" type="sibTrans" cxnId="{6CC69DA2-1C00-40CD-98E1-519576F7B6FC}">
      <dgm:prSet/>
      <dgm:spPr/>
      <dgm:t>
        <a:bodyPr/>
        <a:lstStyle/>
        <a:p>
          <a:endParaRPr lang="en-US"/>
        </a:p>
      </dgm:t>
    </dgm:pt>
    <dgm:pt modelId="{988392FE-E501-405D-B20D-968251BEBBB2}">
      <dgm:prSet/>
      <dgm:spPr/>
      <dgm:t>
        <a:bodyPr/>
        <a:lstStyle/>
        <a:p>
          <a:r>
            <a:rPr lang="en-US" dirty="0" smtClean="0"/>
            <a:t>SEOmoz Tools</a:t>
          </a:r>
          <a:endParaRPr lang="en-US" dirty="0"/>
        </a:p>
      </dgm:t>
    </dgm:pt>
    <dgm:pt modelId="{827BBC0B-1D17-43A7-95B0-F4AA9B9C696B}" type="parTrans" cxnId="{947BC34C-48AF-4B35-9A13-3B31B6DCB740}">
      <dgm:prSet/>
      <dgm:spPr/>
      <dgm:t>
        <a:bodyPr/>
        <a:lstStyle/>
        <a:p>
          <a:endParaRPr lang="en-US"/>
        </a:p>
      </dgm:t>
    </dgm:pt>
    <dgm:pt modelId="{22EA20E5-C1F7-44F9-9DAB-71EAE27346EE}" type="sibTrans" cxnId="{947BC34C-48AF-4B35-9A13-3B31B6DCB740}">
      <dgm:prSet/>
      <dgm:spPr/>
      <dgm:t>
        <a:bodyPr/>
        <a:lstStyle/>
        <a:p>
          <a:endParaRPr lang="en-US"/>
        </a:p>
      </dgm:t>
    </dgm:pt>
    <dgm:pt modelId="{5C92B751-0977-457D-825E-C8B84CC0DE70}" type="pres">
      <dgm:prSet presAssocID="{066EB40C-85E4-423F-8985-3D478F092011}" presName="diagram" presStyleCnt="0">
        <dgm:presLayoutVars>
          <dgm:chPref val="1"/>
          <dgm:dir/>
          <dgm:animOne val="branch"/>
          <dgm:animLvl val="lvl"/>
          <dgm:resizeHandles val="exact"/>
        </dgm:presLayoutVars>
      </dgm:prSet>
      <dgm:spPr/>
      <dgm:t>
        <a:bodyPr/>
        <a:lstStyle/>
        <a:p>
          <a:endParaRPr lang="en-US"/>
        </a:p>
      </dgm:t>
    </dgm:pt>
    <dgm:pt modelId="{536442CD-B404-433F-BC1A-011F625389A9}" type="pres">
      <dgm:prSet presAssocID="{8E801AF0-378D-450B-B845-974CC8A7E3AC}" presName="root1" presStyleCnt="0"/>
      <dgm:spPr/>
    </dgm:pt>
    <dgm:pt modelId="{B0E14B29-AEBE-42A4-AD88-6F19DFD70F44}" type="pres">
      <dgm:prSet presAssocID="{8E801AF0-378D-450B-B845-974CC8A7E3AC}" presName="LevelOneTextNode" presStyleLbl="node0" presStyleIdx="0" presStyleCnt="1" custScaleX="162327">
        <dgm:presLayoutVars>
          <dgm:chPref val="3"/>
        </dgm:presLayoutVars>
      </dgm:prSet>
      <dgm:spPr/>
      <dgm:t>
        <a:bodyPr/>
        <a:lstStyle/>
        <a:p>
          <a:endParaRPr lang="en-US"/>
        </a:p>
      </dgm:t>
    </dgm:pt>
    <dgm:pt modelId="{D96CF9D3-1ABD-49DB-A3FF-E465F9E25A39}" type="pres">
      <dgm:prSet presAssocID="{8E801AF0-378D-450B-B845-974CC8A7E3AC}" presName="level2hierChild" presStyleCnt="0"/>
      <dgm:spPr/>
    </dgm:pt>
    <dgm:pt modelId="{83D6A8B5-C04A-4253-B6AE-037FC2D8C5A9}" type="pres">
      <dgm:prSet presAssocID="{701A18C5-E63F-4AA5-A643-C1E588DB44D2}" presName="conn2-1" presStyleLbl="parChTrans1D2" presStyleIdx="0" presStyleCnt="3"/>
      <dgm:spPr/>
      <dgm:t>
        <a:bodyPr/>
        <a:lstStyle/>
        <a:p>
          <a:endParaRPr lang="en-US"/>
        </a:p>
      </dgm:t>
    </dgm:pt>
    <dgm:pt modelId="{7EB71E89-C8BC-449F-9E2F-B943491F2087}" type="pres">
      <dgm:prSet presAssocID="{701A18C5-E63F-4AA5-A643-C1E588DB44D2}" presName="connTx" presStyleLbl="parChTrans1D2" presStyleIdx="0" presStyleCnt="3"/>
      <dgm:spPr/>
      <dgm:t>
        <a:bodyPr/>
        <a:lstStyle/>
        <a:p>
          <a:endParaRPr lang="en-US"/>
        </a:p>
      </dgm:t>
    </dgm:pt>
    <dgm:pt modelId="{10934CC8-A00E-4A14-9FCD-860B830A2F8E}" type="pres">
      <dgm:prSet presAssocID="{E81789D7-A9D4-4B1F-A792-A10D9865B855}" presName="root2" presStyleCnt="0"/>
      <dgm:spPr/>
    </dgm:pt>
    <dgm:pt modelId="{EE7C3C69-F8E7-4F48-9D91-0398A62E1747}" type="pres">
      <dgm:prSet presAssocID="{E81789D7-A9D4-4B1F-A792-A10D9865B855}" presName="LevelTwoTextNode" presStyleLbl="node2" presStyleIdx="0" presStyleCnt="3" custScaleX="179972" custLinFactNeighborX="11296" custLinFactNeighborY="-5563">
        <dgm:presLayoutVars>
          <dgm:chPref val="3"/>
        </dgm:presLayoutVars>
      </dgm:prSet>
      <dgm:spPr/>
      <dgm:t>
        <a:bodyPr/>
        <a:lstStyle/>
        <a:p>
          <a:endParaRPr lang="en-US"/>
        </a:p>
      </dgm:t>
    </dgm:pt>
    <dgm:pt modelId="{41764B58-50AF-4353-BD8A-F6EC81171642}" type="pres">
      <dgm:prSet presAssocID="{E81789D7-A9D4-4B1F-A792-A10D9865B855}" presName="level3hierChild" presStyleCnt="0"/>
      <dgm:spPr/>
    </dgm:pt>
    <dgm:pt modelId="{C4F66138-947D-4DA1-A60B-A5F3D687719F}" type="pres">
      <dgm:prSet presAssocID="{2C227DCB-6692-457A-B4AB-97095E37A285}" presName="conn2-1" presStyleLbl="parChTrans1D3" presStyleIdx="0" presStyleCnt="9"/>
      <dgm:spPr/>
      <dgm:t>
        <a:bodyPr/>
        <a:lstStyle/>
        <a:p>
          <a:endParaRPr lang="en-US"/>
        </a:p>
      </dgm:t>
    </dgm:pt>
    <dgm:pt modelId="{BF400E59-3C2A-42FA-A037-2D38BA8907E4}" type="pres">
      <dgm:prSet presAssocID="{2C227DCB-6692-457A-B4AB-97095E37A285}" presName="connTx" presStyleLbl="parChTrans1D3" presStyleIdx="0" presStyleCnt="9"/>
      <dgm:spPr/>
      <dgm:t>
        <a:bodyPr/>
        <a:lstStyle/>
        <a:p>
          <a:endParaRPr lang="en-US"/>
        </a:p>
      </dgm:t>
    </dgm:pt>
    <dgm:pt modelId="{E25D4A14-B5E0-4DCD-B808-F372CB78BBB4}" type="pres">
      <dgm:prSet presAssocID="{FF788E69-9E32-4AF3-B435-23E5A0344AC6}" presName="root2" presStyleCnt="0"/>
      <dgm:spPr/>
    </dgm:pt>
    <dgm:pt modelId="{0972998F-892B-4923-A0C4-DB22740A3554}" type="pres">
      <dgm:prSet presAssocID="{FF788E69-9E32-4AF3-B435-23E5A0344AC6}" presName="LevelTwoTextNode" presStyleLbl="node3" presStyleIdx="0" presStyleCnt="9" custScaleX="173464" custLinFactNeighborY="9684">
        <dgm:presLayoutVars>
          <dgm:chPref val="3"/>
        </dgm:presLayoutVars>
      </dgm:prSet>
      <dgm:spPr/>
      <dgm:t>
        <a:bodyPr/>
        <a:lstStyle/>
        <a:p>
          <a:endParaRPr lang="en-US"/>
        </a:p>
      </dgm:t>
    </dgm:pt>
    <dgm:pt modelId="{DCF32E7D-305C-4686-9926-52659ED34934}" type="pres">
      <dgm:prSet presAssocID="{FF788E69-9E32-4AF3-B435-23E5A0344AC6}" presName="level3hierChild" presStyleCnt="0"/>
      <dgm:spPr/>
    </dgm:pt>
    <dgm:pt modelId="{F59AB903-BABA-47B6-80BC-65FAFF37805F}" type="pres">
      <dgm:prSet presAssocID="{241CA5C5-7195-4FE7-AA9A-3AF9C28B574F}" presName="conn2-1" presStyleLbl="parChTrans1D3" presStyleIdx="1" presStyleCnt="9"/>
      <dgm:spPr/>
      <dgm:t>
        <a:bodyPr/>
        <a:lstStyle/>
        <a:p>
          <a:endParaRPr lang="en-US"/>
        </a:p>
      </dgm:t>
    </dgm:pt>
    <dgm:pt modelId="{84900291-95FB-4171-B83C-260714BCAFB6}" type="pres">
      <dgm:prSet presAssocID="{241CA5C5-7195-4FE7-AA9A-3AF9C28B574F}" presName="connTx" presStyleLbl="parChTrans1D3" presStyleIdx="1" presStyleCnt="9"/>
      <dgm:spPr/>
      <dgm:t>
        <a:bodyPr/>
        <a:lstStyle/>
        <a:p>
          <a:endParaRPr lang="en-US"/>
        </a:p>
      </dgm:t>
    </dgm:pt>
    <dgm:pt modelId="{F5D9D235-6011-44EA-A5BA-A94D3CD12BF4}" type="pres">
      <dgm:prSet presAssocID="{2DDED60D-5779-454D-9F87-65753ADD7819}" presName="root2" presStyleCnt="0"/>
      <dgm:spPr/>
    </dgm:pt>
    <dgm:pt modelId="{EB7409AD-3390-4730-9264-DBD2DB4063BA}" type="pres">
      <dgm:prSet presAssocID="{2DDED60D-5779-454D-9F87-65753ADD7819}" presName="LevelTwoTextNode" presStyleLbl="node3" presStyleIdx="1" presStyleCnt="9" custScaleX="176691">
        <dgm:presLayoutVars>
          <dgm:chPref val="3"/>
        </dgm:presLayoutVars>
      </dgm:prSet>
      <dgm:spPr/>
      <dgm:t>
        <a:bodyPr/>
        <a:lstStyle/>
        <a:p>
          <a:endParaRPr lang="en-US"/>
        </a:p>
      </dgm:t>
    </dgm:pt>
    <dgm:pt modelId="{5C9E58D1-842E-418B-BAA0-13B03D817B06}" type="pres">
      <dgm:prSet presAssocID="{2DDED60D-5779-454D-9F87-65753ADD7819}" presName="level3hierChild" presStyleCnt="0"/>
      <dgm:spPr/>
    </dgm:pt>
    <dgm:pt modelId="{6EB83080-3BC7-4F77-BBBA-CCBBDB20E981}" type="pres">
      <dgm:prSet presAssocID="{339B3DF3-FC39-42EE-83E2-1816D1EFDE23}" presName="conn2-1" presStyleLbl="parChTrans1D3" presStyleIdx="2" presStyleCnt="9"/>
      <dgm:spPr/>
      <dgm:t>
        <a:bodyPr/>
        <a:lstStyle/>
        <a:p>
          <a:endParaRPr lang="en-US"/>
        </a:p>
      </dgm:t>
    </dgm:pt>
    <dgm:pt modelId="{BFCEED3D-F74E-45AA-BC0C-5D31BC411B46}" type="pres">
      <dgm:prSet presAssocID="{339B3DF3-FC39-42EE-83E2-1816D1EFDE23}" presName="connTx" presStyleLbl="parChTrans1D3" presStyleIdx="2" presStyleCnt="9"/>
      <dgm:spPr/>
      <dgm:t>
        <a:bodyPr/>
        <a:lstStyle/>
        <a:p>
          <a:endParaRPr lang="en-US"/>
        </a:p>
      </dgm:t>
    </dgm:pt>
    <dgm:pt modelId="{087D9555-84DC-441A-B5CB-32C80DEF2F84}" type="pres">
      <dgm:prSet presAssocID="{C421F5B7-0069-445A-8D99-A9ADD12D4FBD}" presName="root2" presStyleCnt="0"/>
      <dgm:spPr/>
    </dgm:pt>
    <dgm:pt modelId="{19F6BB27-BD12-4EA0-B54C-7050BC91F3D5}" type="pres">
      <dgm:prSet presAssocID="{C421F5B7-0069-445A-8D99-A9ADD12D4FBD}" presName="LevelTwoTextNode" presStyleLbl="node3" presStyleIdx="2" presStyleCnt="9" custScaleX="176692" custLinFactNeighborY="-4842">
        <dgm:presLayoutVars>
          <dgm:chPref val="3"/>
        </dgm:presLayoutVars>
      </dgm:prSet>
      <dgm:spPr/>
      <dgm:t>
        <a:bodyPr/>
        <a:lstStyle/>
        <a:p>
          <a:endParaRPr lang="en-US"/>
        </a:p>
      </dgm:t>
    </dgm:pt>
    <dgm:pt modelId="{19E949B9-8BC9-447A-8EFD-0C6C1CF9B440}" type="pres">
      <dgm:prSet presAssocID="{C421F5B7-0069-445A-8D99-A9ADD12D4FBD}" presName="level3hierChild" presStyleCnt="0"/>
      <dgm:spPr/>
    </dgm:pt>
    <dgm:pt modelId="{8320096F-5248-4198-96A0-5E63FD874748}" type="pres">
      <dgm:prSet presAssocID="{4D9EDBB9-4F43-456F-B1FA-59AC4AF32118}" presName="conn2-1" presStyleLbl="parChTrans1D2" presStyleIdx="1" presStyleCnt="3"/>
      <dgm:spPr/>
      <dgm:t>
        <a:bodyPr/>
        <a:lstStyle/>
        <a:p>
          <a:endParaRPr lang="en-US"/>
        </a:p>
      </dgm:t>
    </dgm:pt>
    <dgm:pt modelId="{09531450-A9B7-4158-BF18-606E8E3687C0}" type="pres">
      <dgm:prSet presAssocID="{4D9EDBB9-4F43-456F-B1FA-59AC4AF32118}" presName="connTx" presStyleLbl="parChTrans1D2" presStyleIdx="1" presStyleCnt="3"/>
      <dgm:spPr/>
      <dgm:t>
        <a:bodyPr/>
        <a:lstStyle/>
        <a:p>
          <a:endParaRPr lang="en-US"/>
        </a:p>
      </dgm:t>
    </dgm:pt>
    <dgm:pt modelId="{C489949B-9B10-4A7D-B0A3-74EF7EA74E82}" type="pres">
      <dgm:prSet presAssocID="{A9AAB50E-1059-4953-9A9D-150A2BBEC763}" presName="root2" presStyleCnt="0"/>
      <dgm:spPr/>
    </dgm:pt>
    <dgm:pt modelId="{AB90C3C2-F6D2-418E-90A4-B0C016CE2105}" type="pres">
      <dgm:prSet presAssocID="{A9AAB50E-1059-4953-9A9D-150A2BBEC763}" presName="LevelTwoTextNode" presStyleLbl="node2" presStyleIdx="1" presStyleCnt="3" custScaleX="178968" custLinFactNeighborX="10489" custLinFactNeighborY="-29048">
        <dgm:presLayoutVars>
          <dgm:chPref val="3"/>
        </dgm:presLayoutVars>
      </dgm:prSet>
      <dgm:spPr/>
      <dgm:t>
        <a:bodyPr/>
        <a:lstStyle/>
        <a:p>
          <a:endParaRPr lang="en-US"/>
        </a:p>
      </dgm:t>
    </dgm:pt>
    <dgm:pt modelId="{D2B91717-C630-4066-9733-E036FA8B15FB}" type="pres">
      <dgm:prSet presAssocID="{A9AAB50E-1059-4953-9A9D-150A2BBEC763}" presName="level3hierChild" presStyleCnt="0"/>
      <dgm:spPr/>
    </dgm:pt>
    <dgm:pt modelId="{0D2083B5-BD27-4E5A-9868-B7DE16D8FA75}" type="pres">
      <dgm:prSet presAssocID="{5F7EE4CA-BC43-4715-92B7-6CAF38B0BD7B}" presName="conn2-1" presStyleLbl="parChTrans1D3" presStyleIdx="3" presStyleCnt="9"/>
      <dgm:spPr/>
      <dgm:t>
        <a:bodyPr/>
        <a:lstStyle/>
        <a:p>
          <a:endParaRPr lang="en-US"/>
        </a:p>
      </dgm:t>
    </dgm:pt>
    <dgm:pt modelId="{4A0392ED-EAF5-4FB8-A0AE-65BECD91005B}" type="pres">
      <dgm:prSet presAssocID="{5F7EE4CA-BC43-4715-92B7-6CAF38B0BD7B}" presName="connTx" presStyleLbl="parChTrans1D3" presStyleIdx="3" presStyleCnt="9"/>
      <dgm:spPr/>
      <dgm:t>
        <a:bodyPr/>
        <a:lstStyle/>
        <a:p>
          <a:endParaRPr lang="en-US"/>
        </a:p>
      </dgm:t>
    </dgm:pt>
    <dgm:pt modelId="{A443B031-E2FF-4D16-B838-8D38872E599C}" type="pres">
      <dgm:prSet presAssocID="{583C6659-4A7B-457A-B46F-8EB694F9F6FC}" presName="root2" presStyleCnt="0"/>
      <dgm:spPr/>
    </dgm:pt>
    <dgm:pt modelId="{57275CB0-81BE-4400-B4CC-8A6A6026B6E2}" type="pres">
      <dgm:prSet presAssocID="{583C6659-4A7B-457A-B46F-8EB694F9F6FC}" presName="LevelTwoTextNode" presStyleLbl="node3" presStyleIdx="3" presStyleCnt="9" custScaleX="178305" custLinFactNeighborY="0">
        <dgm:presLayoutVars>
          <dgm:chPref val="3"/>
        </dgm:presLayoutVars>
      </dgm:prSet>
      <dgm:spPr/>
      <dgm:t>
        <a:bodyPr/>
        <a:lstStyle/>
        <a:p>
          <a:endParaRPr lang="en-US"/>
        </a:p>
      </dgm:t>
    </dgm:pt>
    <dgm:pt modelId="{6C4D3FB9-B643-4A54-9D15-D75E42AAF58C}" type="pres">
      <dgm:prSet presAssocID="{583C6659-4A7B-457A-B46F-8EB694F9F6FC}" presName="level3hierChild" presStyleCnt="0"/>
      <dgm:spPr/>
    </dgm:pt>
    <dgm:pt modelId="{584A7D7B-BEA1-4F3B-9C32-86170D55C5E8}" type="pres">
      <dgm:prSet presAssocID="{9A68E3E7-9F45-42D2-BC24-CCBEB6A8E880}" presName="conn2-1" presStyleLbl="parChTrans1D3" presStyleIdx="4" presStyleCnt="9"/>
      <dgm:spPr/>
      <dgm:t>
        <a:bodyPr/>
        <a:lstStyle/>
        <a:p>
          <a:endParaRPr lang="en-US"/>
        </a:p>
      </dgm:t>
    </dgm:pt>
    <dgm:pt modelId="{F779D246-4F56-454A-AD57-27A567E177F6}" type="pres">
      <dgm:prSet presAssocID="{9A68E3E7-9F45-42D2-BC24-CCBEB6A8E880}" presName="connTx" presStyleLbl="parChTrans1D3" presStyleIdx="4" presStyleCnt="9"/>
      <dgm:spPr/>
      <dgm:t>
        <a:bodyPr/>
        <a:lstStyle/>
        <a:p>
          <a:endParaRPr lang="en-US"/>
        </a:p>
      </dgm:t>
    </dgm:pt>
    <dgm:pt modelId="{E5099E50-0ED2-4DFA-9ADF-FE6FCEB6E07E}" type="pres">
      <dgm:prSet presAssocID="{B2586AC6-CD8B-4AC8-A913-6AC512E6033C}" presName="root2" presStyleCnt="0"/>
      <dgm:spPr/>
    </dgm:pt>
    <dgm:pt modelId="{D0384CE9-291D-4A19-8371-51F972EC4CD9}" type="pres">
      <dgm:prSet presAssocID="{B2586AC6-CD8B-4AC8-A913-6AC512E6033C}" presName="LevelTwoTextNode" presStyleLbl="node3" presStyleIdx="4" presStyleCnt="9" custScaleX="175078" custLinFactNeighborY="-6456">
        <dgm:presLayoutVars>
          <dgm:chPref val="3"/>
        </dgm:presLayoutVars>
      </dgm:prSet>
      <dgm:spPr/>
      <dgm:t>
        <a:bodyPr/>
        <a:lstStyle/>
        <a:p>
          <a:endParaRPr lang="en-US"/>
        </a:p>
      </dgm:t>
    </dgm:pt>
    <dgm:pt modelId="{3984F6EF-D9ED-45E3-BF43-9BCB0A311C75}" type="pres">
      <dgm:prSet presAssocID="{B2586AC6-CD8B-4AC8-A913-6AC512E6033C}" presName="level3hierChild" presStyleCnt="0"/>
      <dgm:spPr/>
    </dgm:pt>
    <dgm:pt modelId="{569326A9-6DDE-4E21-AA71-9A907B3F956A}" type="pres">
      <dgm:prSet presAssocID="{8D0EDC5B-8967-44F2-BFDF-D7EE450D3612}" presName="conn2-1" presStyleLbl="parChTrans1D3" presStyleIdx="5" presStyleCnt="9"/>
      <dgm:spPr/>
      <dgm:t>
        <a:bodyPr/>
        <a:lstStyle/>
        <a:p>
          <a:endParaRPr lang="en-US"/>
        </a:p>
      </dgm:t>
    </dgm:pt>
    <dgm:pt modelId="{16CC9FD4-6845-430D-9E66-7AE3AD88CBB3}" type="pres">
      <dgm:prSet presAssocID="{8D0EDC5B-8967-44F2-BFDF-D7EE450D3612}" presName="connTx" presStyleLbl="parChTrans1D3" presStyleIdx="5" presStyleCnt="9"/>
      <dgm:spPr/>
      <dgm:t>
        <a:bodyPr/>
        <a:lstStyle/>
        <a:p>
          <a:endParaRPr lang="en-US"/>
        </a:p>
      </dgm:t>
    </dgm:pt>
    <dgm:pt modelId="{E25D2777-72DE-4684-89E4-A14C89DF611E}" type="pres">
      <dgm:prSet presAssocID="{16EFE0D7-EFE8-4921-B876-5DEDFB1F3608}" presName="root2" presStyleCnt="0"/>
      <dgm:spPr/>
    </dgm:pt>
    <dgm:pt modelId="{6B2E5800-AAE4-4A72-B112-A71E986FA629}" type="pres">
      <dgm:prSet presAssocID="{16EFE0D7-EFE8-4921-B876-5DEDFB1F3608}" presName="LevelTwoTextNode" presStyleLbl="node3" presStyleIdx="5" presStyleCnt="9" custScaleX="175078" custLinFactNeighborY="-14072">
        <dgm:presLayoutVars>
          <dgm:chPref val="3"/>
        </dgm:presLayoutVars>
      </dgm:prSet>
      <dgm:spPr/>
      <dgm:t>
        <a:bodyPr/>
        <a:lstStyle/>
        <a:p>
          <a:endParaRPr lang="en-US"/>
        </a:p>
      </dgm:t>
    </dgm:pt>
    <dgm:pt modelId="{17E4683A-49AA-4790-8C93-1F1DD566F388}" type="pres">
      <dgm:prSet presAssocID="{16EFE0D7-EFE8-4921-B876-5DEDFB1F3608}" presName="level3hierChild" presStyleCnt="0"/>
      <dgm:spPr/>
    </dgm:pt>
    <dgm:pt modelId="{30030385-E28D-4AEC-9163-109415EF3C22}" type="pres">
      <dgm:prSet presAssocID="{A00E5D3B-AF8C-412A-BEB3-6A5FD672AE18}" presName="conn2-1" presStyleLbl="parChTrans1D2" presStyleIdx="2" presStyleCnt="3"/>
      <dgm:spPr/>
      <dgm:t>
        <a:bodyPr/>
        <a:lstStyle/>
        <a:p>
          <a:endParaRPr lang="en-US"/>
        </a:p>
      </dgm:t>
    </dgm:pt>
    <dgm:pt modelId="{F9300FE2-0334-4D67-9812-6C2743D5CF10}" type="pres">
      <dgm:prSet presAssocID="{A00E5D3B-AF8C-412A-BEB3-6A5FD672AE18}" presName="connTx" presStyleLbl="parChTrans1D2" presStyleIdx="2" presStyleCnt="3"/>
      <dgm:spPr/>
      <dgm:t>
        <a:bodyPr/>
        <a:lstStyle/>
        <a:p>
          <a:endParaRPr lang="en-US"/>
        </a:p>
      </dgm:t>
    </dgm:pt>
    <dgm:pt modelId="{5C023B45-8829-408F-814B-FEC4868EB274}" type="pres">
      <dgm:prSet presAssocID="{7A071AF8-E25D-4843-807B-A940F9DE8B3F}" presName="root2" presStyleCnt="0"/>
      <dgm:spPr/>
    </dgm:pt>
    <dgm:pt modelId="{324983D0-43B8-409B-97D2-BEDE7431F4B1}" type="pres">
      <dgm:prSet presAssocID="{7A071AF8-E25D-4843-807B-A940F9DE8B3F}" presName="LevelTwoTextNode" presStyleLbl="node2" presStyleIdx="2" presStyleCnt="3" custScaleX="181427">
        <dgm:presLayoutVars>
          <dgm:chPref val="3"/>
        </dgm:presLayoutVars>
      </dgm:prSet>
      <dgm:spPr/>
      <dgm:t>
        <a:bodyPr/>
        <a:lstStyle/>
        <a:p>
          <a:endParaRPr lang="en-US"/>
        </a:p>
      </dgm:t>
    </dgm:pt>
    <dgm:pt modelId="{F06A9CD7-F86F-4519-AAF7-7DE46783E0B3}" type="pres">
      <dgm:prSet presAssocID="{7A071AF8-E25D-4843-807B-A940F9DE8B3F}" presName="level3hierChild" presStyleCnt="0"/>
      <dgm:spPr/>
    </dgm:pt>
    <dgm:pt modelId="{62ED55AA-80A9-4D7F-97A3-26EA278E342D}" type="pres">
      <dgm:prSet presAssocID="{D78DE085-7D25-4C07-9272-F509EF0480A1}" presName="conn2-1" presStyleLbl="parChTrans1D3" presStyleIdx="6" presStyleCnt="9"/>
      <dgm:spPr/>
      <dgm:t>
        <a:bodyPr/>
        <a:lstStyle/>
        <a:p>
          <a:endParaRPr lang="en-US"/>
        </a:p>
      </dgm:t>
    </dgm:pt>
    <dgm:pt modelId="{FDF7FAF7-94F4-4B83-9DAC-36030870EDCA}" type="pres">
      <dgm:prSet presAssocID="{D78DE085-7D25-4C07-9272-F509EF0480A1}" presName="connTx" presStyleLbl="parChTrans1D3" presStyleIdx="6" presStyleCnt="9"/>
      <dgm:spPr/>
      <dgm:t>
        <a:bodyPr/>
        <a:lstStyle/>
        <a:p>
          <a:endParaRPr lang="en-US"/>
        </a:p>
      </dgm:t>
    </dgm:pt>
    <dgm:pt modelId="{F73E0E30-035B-47B0-B8F1-5485F779626A}" type="pres">
      <dgm:prSet presAssocID="{355D13AE-DD3E-425E-B711-DC0B424E7E61}" presName="root2" presStyleCnt="0"/>
      <dgm:spPr/>
    </dgm:pt>
    <dgm:pt modelId="{63ED00C1-303F-4A87-8637-588F99F85C3D}" type="pres">
      <dgm:prSet presAssocID="{355D13AE-DD3E-425E-B711-DC0B424E7E61}" presName="LevelTwoTextNode" presStyleLbl="node3" presStyleIdx="6" presStyleCnt="9" custScaleX="170896" custLinFactNeighborY="-12180">
        <dgm:presLayoutVars>
          <dgm:chPref val="3"/>
        </dgm:presLayoutVars>
      </dgm:prSet>
      <dgm:spPr/>
      <dgm:t>
        <a:bodyPr/>
        <a:lstStyle/>
        <a:p>
          <a:endParaRPr lang="en-US"/>
        </a:p>
      </dgm:t>
    </dgm:pt>
    <dgm:pt modelId="{3BC340AD-6A7F-4617-87DE-40C0CAAD67BE}" type="pres">
      <dgm:prSet presAssocID="{355D13AE-DD3E-425E-B711-DC0B424E7E61}" presName="level3hierChild" presStyleCnt="0"/>
      <dgm:spPr/>
    </dgm:pt>
    <dgm:pt modelId="{41BD7995-7EEE-46B8-A918-CA6C2BD714CD}" type="pres">
      <dgm:prSet presAssocID="{CBF9DF7A-6042-432F-81EC-279985FB5993}" presName="conn2-1" presStyleLbl="parChTrans1D3" presStyleIdx="7" presStyleCnt="9"/>
      <dgm:spPr/>
      <dgm:t>
        <a:bodyPr/>
        <a:lstStyle/>
        <a:p>
          <a:endParaRPr lang="en-US"/>
        </a:p>
      </dgm:t>
    </dgm:pt>
    <dgm:pt modelId="{71B6F045-AA57-4C8F-A9D0-C83B2302AA2F}" type="pres">
      <dgm:prSet presAssocID="{CBF9DF7A-6042-432F-81EC-279985FB5993}" presName="connTx" presStyleLbl="parChTrans1D3" presStyleIdx="7" presStyleCnt="9"/>
      <dgm:spPr/>
      <dgm:t>
        <a:bodyPr/>
        <a:lstStyle/>
        <a:p>
          <a:endParaRPr lang="en-US"/>
        </a:p>
      </dgm:t>
    </dgm:pt>
    <dgm:pt modelId="{1F48690D-4EE0-4A4B-A2FD-9D159E9D9B19}" type="pres">
      <dgm:prSet presAssocID="{74D264BC-76D9-4702-90B7-F23495569C6E}" presName="root2" presStyleCnt="0"/>
      <dgm:spPr/>
    </dgm:pt>
    <dgm:pt modelId="{755811EB-29A0-498E-A93D-A4D2CF6559EC}" type="pres">
      <dgm:prSet presAssocID="{74D264BC-76D9-4702-90B7-F23495569C6E}" presName="LevelTwoTextNode" presStyleLbl="node3" presStyleIdx="7" presStyleCnt="9" custScaleX="170557" custLinFactNeighborY="-17052">
        <dgm:presLayoutVars>
          <dgm:chPref val="3"/>
        </dgm:presLayoutVars>
      </dgm:prSet>
      <dgm:spPr/>
      <dgm:t>
        <a:bodyPr/>
        <a:lstStyle/>
        <a:p>
          <a:endParaRPr lang="en-US"/>
        </a:p>
      </dgm:t>
    </dgm:pt>
    <dgm:pt modelId="{56845565-2D38-402B-87F6-76EA11F6F21C}" type="pres">
      <dgm:prSet presAssocID="{74D264BC-76D9-4702-90B7-F23495569C6E}" presName="level3hierChild" presStyleCnt="0"/>
      <dgm:spPr/>
    </dgm:pt>
    <dgm:pt modelId="{C9145B19-6AEB-4A05-84BB-A0010C870562}" type="pres">
      <dgm:prSet presAssocID="{827BBC0B-1D17-43A7-95B0-F4AA9B9C696B}" presName="conn2-1" presStyleLbl="parChTrans1D3" presStyleIdx="8" presStyleCnt="9"/>
      <dgm:spPr/>
      <dgm:t>
        <a:bodyPr/>
        <a:lstStyle/>
        <a:p>
          <a:endParaRPr lang="en-US"/>
        </a:p>
      </dgm:t>
    </dgm:pt>
    <dgm:pt modelId="{AC44B770-70EF-464D-A0B2-5A34FE5632B4}" type="pres">
      <dgm:prSet presAssocID="{827BBC0B-1D17-43A7-95B0-F4AA9B9C696B}" presName="connTx" presStyleLbl="parChTrans1D3" presStyleIdx="8" presStyleCnt="9"/>
      <dgm:spPr/>
      <dgm:t>
        <a:bodyPr/>
        <a:lstStyle/>
        <a:p>
          <a:endParaRPr lang="en-US"/>
        </a:p>
      </dgm:t>
    </dgm:pt>
    <dgm:pt modelId="{6BB26033-98B4-4E97-B40E-06973113B414}" type="pres">
      <dgm:prSet presAssocID="{988392FE-E501-405D-B20D-968251BEBBB2}" presName="root2" presStyleCnt="0"/>
      <dgm:spPr/>
    </dgm:pt>
    <dgm:pt modelId="{F359B36F-3236-4DDF-9D74-77279ABDF2AA}" type="pres">
      <dgm:prSet presAssocID="{988392FE-E501-405D-B20D-968251BEBBB2}" presName="LevelTwoTextNode" presStyleLbl="node3" presStyleIdx="8" presStyleCnt="9" custScaleX="168121" custLinFactNeighborY="-19488">
        <dgm:presLayoutVars>
          <dgm:chPref val="3"/>
        </dgm:presLayoutVars>
      </dgm:prSet>
      <dgm:spPr/>
      <dgm:t>
        <a:bodyPr/>
        <a:lstStyle/>
        <a:p>
          <a:endParaRPr lang="en-US"/>
        </a:p>
      </dgm:t>
    </dgm:pt>
    <dgm:pt modelId="{7D86FBF8-D20C-4CFA-899D-D5A45FB0253E}" type="pres">
      <dgm:prSet presAssocID="{988392FE-E501-405D-B20D-968251BEBBB2}" presName="level3hierChild" presStyleCnt="0"/>
      <dgm:spPr/>
    </dgm:pt>
  </dgm:ptLst>
  <dgm:cxnLst>
    <dgm:cxn modelId="{B848493E-4E4D-4000-82D7-91C130E85E96}" type="presOf" srcId="{5F7EE4CA-BC43-4715-92B7-6CAF38B0BD7B}" destId="{4A0392ED-EAF5-4FB8-A0AE-65BECD91005B}" srcOrd="1" destOrd="0" presId="urn:microsoft.com/office/officeart/2005/8/layout/hierarchy2"/>
    <dgm:cxn modelId="{82B4A5A9-5300-4D19-848E-C954ED47E972}" type="presOf" srcId="{355D13AE-DD3E-425E-B711-DC0B424E7E61}" destId="{63ED00C1-303F-4A87-8637-588F99F85C3D}" srcOrd="0" destOrd="0" presId="urn:microsoft.com/office/officeart/2005/8/layout/hierarchy2"/>
    <dgm:cxn modelId="{69092648-D66F-4C26-9CB9-AD3E0415559D}" type="presOf" srcId="{74D264BC-76D9-4702-90B7-F23495569C6E}" destId="{755811EB-29A0-498E-A93D-A4D2CF6559EC}" srcOrd="0" destOrd="0" presId="urn:microsoft.com/office/officeart/2005/8/layout/hierarchy2"/>
    <dgm:cxn modelId="{DBEE0032-9275-44DA-A128-9A5A000FB31D}" srcId="{8E801AF0-378D-450B-B845-974CC8A7E3AC}" destId="{7A071AF8-E25D-4843-807B-A940F9DE8B3F}" srcOrd="2" destOrd="0" parTransId="{A00E5D3B-AF8C-412A-BEB3-6A5FD672AE18}" sibTransId="{AC26D0CD-8C0A-47B2-9F7F-CF01910CA670}"/>
    <dgm:cxn modelId="{6CC69DA2-1C00-40CD-98E1-519576F7B6FC}" srcId="{7A071AF8-E25D-4843-807B-A940F9DE8B3F}" destId="{74D264BC-76D9-4702-90B7-F23495569C6E}" srcOrd="1" destOrd="0" parTransId="{CBF9DF7A-6042-432F-81EC-279985FB5993}" sibTransId="{2959877F-A903-44CC-9E40-338FF3D8F797}"/>
    <dgm:cxn modelId="{5314CFDA-574D-4952-92E0-CDC011026DF0}" type="presOf" srcId="{8D0EDC5B-8967-44F2-BFDF-D7EE450D3612}" destId="{16CC9FD4-6845-430D-9E66-7AE3AD88CBB3}" srcOrd="1" destOrd="0" presId="urn:microsoft.com/office/officeart/2005/8/layout/hierarchy2"/>
    <dgm:cxn modelId="{D614691C-71AC-444E-B8D8-469D1A1F1543}" type="presOf" srcId="{241CA5C5-7195-4FE7-AA9A-3AF9C28B574F}" destId="{84900291-95FB-4171-B83C-260714BCAFB6}" srcOrd="1" destOrd="0" presId="urn:microsoft.com/office/officeart/2005/8/layout/hierarchy2"/>
    <dgm:cxn modelId="{43AB2D36-4A33-4C56-9DDF-E804A5C38A50}" type="presOf" srcId="{2DDED60D-5779-454D-9F87-65753ADD7819}" destId="{EB7409AD-3390-4730-9264-DBD2DB4063BA}" srcOrd="0" destOrd="0" presId="urn:microsoft.com/office/officeart/2005/8/layout/hierarchy2"/>
    <dgm:cxn modelId="{D2943B0F-56C4-49CB-AFC3-60DC02139D19}" srcId="{E81789D7-A9D4-4B1F-A792-A10D9865B855}" destId="{C421F5B7-0069-445A-8D99-A9ADD12D4FBD}" srcOrd="2" destOrd="0" parTransId="{339B3DF3-FC39-42EE-83E2-1816D1EFDE23}" sibTransId="{7F9281D7-5BBF-4A39-8748-449BAC35814E}"/>
    <dgm:cxn modelId="{665D756B-C7AF-441E-B083-3D30C8779A58}" type="presOf" srcId="{D78DE085-7D25-4C07-9272-F509EF0480A1}" destId="{62ED55AA-80A9-4D7F-97A3-26EA278E342D}" srcOrd="0" destOrd="0" presId="urn:microsoft.com/office/officeart/2005/8/layout/hierarchy2"/>
    <dgm:cxn modelId="{27A0F8CE-3328-498E-9398-1991E9D03C7B}" type="presOf" srcId="{2C227DCB-6692-457A-B4AB-97095E37A285}" destId="{C4F66138-947D-4DA1-A60B-A5F3D687719F}" srcOrd="0" destOrd="0" presId="urn:microsoft.com/office/officeart/2005/8/layout/hierarchy2"/>
    <dgm:cxn modelId="{B7E8CC73-1454-45FC-BB25-41F7C3205759}" type="presOf" srcId="{5F7EE4CA-BC43-4715-92B7-6CAF38B0BD7B}" destId="{0D2083B5-BD27-4E5A-9868-B7DE16D8FA75}" srcOrd="0" destOrd="0" presId="urn:microsoft.com/office/officeart/2005/8/layout/hierarchy2"/>
    <dgm:cxn modelId="{19BDD6B3-9C88-4A79-A47F-FA370CBE3CF2}" srcId="{A9AAB50E-1059-4953-9A9D-150A2BBEC763}" destId="{B2586AC6-CD8B-4AC8-A913-6AC512E6033C}" srcOrd="1" destOrd="0" parTransId="{9A68E3E7-9F45-42D2-BC24-CCBEB6A8E880}" sibTransId="{4AEAD02A-1917-4471-B916-BAE5DE8304BB}"/>
    <dgm:cxn modelId="{5AB623CF-70F8-4998-AD90-C65395F44F52}" type="presOf" srcId="{E81789D7-A9D4-4B1F-A792-A10D9865B855}" destId="{EE7C3C69-F8E7-4F48-9D91-0398A62E1747}" srcOrd="0" destOrd="0" presId="urn:microsoft.com/office/officeart/2005/8/layout/hierarchy2"/>
    <dgm:cxn modelId="{A23C197A-12FD-4670-B3DD-73DC117EA027}" type="presOf" srcId="{339B3DF3-FC39-42EE-83E2-1816D1EFDE23}" destId="{6EB83080-3BC7-4F77-BBBA-CCBBDB20E981}" srcOrd="0" destOrd="0" presId="urn:microsoft.com/office/officeart/2005/8/layout/hierarchy2"/>
    <dgm:cxn modelId="{1AE9B64A-58C1-4840-B538-05EC6ADE9DB9}" type="presOf" srcId="{339B3DF3-FC39-42EE-83E2-1816D1EFDE23}" destId="{BFCEED3D-F74E-45AA-BC0C-5D31BC411B46}" srcOrd="1" destOrd="0" presId="urn:microsoft.com/office/officeart/2005/8/layout/hierarchy2"/>
    <dgm:cxn modelId="{0FD40F1D-01CC-4746-921F-6CED153FCCE9}" type="presOf" srcId="{066EB40C-85E4-423F-8985-3D478F092011}" destId="{5C92B751-0977-457D-825E-C8B84CC0DE70}" srcOrd="0" destOrd="0" presId="urn:microsoft.com/office/officeart/2005/8/layout/hierarchy2"/>
    <dgm:cxn modelId="{F363AE0A-5AC0-4FD2-9735-02D602B4A5B6}" type="presOf" srcId="{B2586AC6-CD8B-4AC8-A913-6AC512E6033C}" destId="{D0384CE9-291D-4A19-8371-51F972EC4CD9}" srcOrd="0" destOrd="0" presId="urn:microsoft.com/office/officeart/2005/8/layout/hierarchy2"/>
    <dgm:cxn modelId="{5D79BE30-B30A-4B74-8928-BEAD77AD658B}" type="presOf" srcId="{A9AAB50E-1059-4953-9A9D-150A2BBEC763}" destId="{AB90C3C2-F6D2-418E-90A4-B0C016CE2105}" srcOrd="0" destOrd="0" presId="urn:microsoft.com/office/officeart/2005/8/layout/hierarchy2"/>
    <dgm:cxn modelId="{F3547C0E-D7B3-4874-9724-96F67944BA20}" srcId="{7A071AF8-E25D-4843-807B-A940F9DE8B3F}" destId="{355D13AE-DD3E-425E-B711-DC0B424E7E61}" srcOrd="0" destOrd="0" parTransId="{D78DE085-7D25-4C07-9272-F509EF0480A1}" sibTransId="{472D81F2-3E13-4CEC-974B-1611C47EEBA7}"/>
    <dgm:cxn modelId="{77F86411-16D7-4557-A531-275006428B70}" type="presOf" srcId="{A00E5D3B-AF8C-412A-BEB3-6A5FD672AE18}" destId="{F9300FE2-0334-4D67-9812-6C2743D5CF10}" srcOrd="1" destOrd="0" presId="urn:microsoft.com/office/officeart/2005/8/layout/hierarchy2"/>
    <dgm:cxn modelId="{91AAD9F9-B2D1-4BF5-A879-0BEB6A77CE88}" srcId="{E81789D7-A9D4-4B1F-A792-A10D9865B855}" destId="{FF788E69-9E32-4AF3-B435-23E5A0344AC6}" srcOrd="0" destOrd="0" parTransId="{2C227DCB-6692-457A-B4AB-97095E37A285}" sibTransId="{291C43A0-607A-4D05-84D4-8C182364BD2A}"/>
    <dgm:cxn modelId="{3C861E39-995B-4BC5-B70F-E71F054BA626}" type="presOf" srcId="{988392FE-E501-405D-B20D-968251BEBBB2}" destId="{F359B36F-3236-4DDF-9D74-77279ABDF2AA}" srcOrd="0" destOrd="0" presId="urn:microsoft.com/office/officeart/2005/8/layout/hierarchy2"/>
    <dgm:cxn modelId="{121508F1-6E05-4B48-A90F-C4F475DE7F8D}" type="presOf" srcId="{C421F5B7-0069-445A-8D99-A9ADD12D4FBD}" destId="{19F6BB27-BD12-4EA0-B54C-7050BC91F3D5}" srcOrd="0" destOrd="0" presId="urn:microsoft.com/office/officeart/2005/8/layout/hierarchy2"/>
    <dgm:cxn modelId="{2D711BF5-42A2-495C-86F5-AEE11798D3A3}" type="presOf" srcId="{CBF9DF7A-6042-432F-81EC-279985FB5993}" destId="{41BD7995-7EEE-46B8-A918-CA6C2BD714CD}" srcOrd="0" destOrd="0" presId="urn:microsoft.com/office/officeart/2005/8/layout/hierarchy2"/>
    <dgm:cxn modelId="{889E4953-658B-4186-B27E-75E971E5545C}" type="presOf" srcId="{827BBC0B-1D17-43A7-95B0-F4AA9B9C696B}" destId="{C9145B19-6AEB-4A05-84BB-A0010C870562}" srcOrd="0" destOrd="0" presId="urn:microsoft.com/office/officeart/2005/8/layout/hierarchy2"/>
    <dgm:cxn modelId="{696B319B-8427-47F2-86EA-0FF2CB686F89}" type="presOf" srcId="{A00E5D3B-AF8C-412A-BEB3-6A5FD672AE18}" destId="{30030385-E28D-4AEC-9163-109415EF3C22}" srcOrd="0" destOrd="0" presId="urn:microsoft.com/office/officeart/2005/8/layout/hierarchy2"/>
    <dgm:cxn modelId="{947BC34C-48AF-4B35-9A13-3B31B6DCB740}" srcId="{7A071AF8-E25D-4843-807B-A940F9DE8B3F}" destId="{988392FE-E501-405D-B20D-968251BEBBB2}" srcOrd="2" destOrd="0" parTransId="{827BBC0B-1D17-43A7-95B0-F4AA9B9C696B}" sibTransId="{22EA20E5-C1F7-44F9-9DAB-71EAE27346EE}"/>
    <dgm:cxn modelId="{EFABAC36-D2DF-4D4A-B52E-3FBAA8F6DC43}" type="presOf" srcId="{8D0EDC5B-8967-44F2-BFDF-D7EE450D3612}" destId="{569326A9-6DDE-4E21-AA71-9A907B3F956A}" srcOrd="0" destOrd="0" presId="urn:microsoft.com/office/officeart/2005/8/layout/hierarchy2"/>
    <dgm:cxn modelId="{35789698-CA23-440C-B9BC-44D26B294507}" type="presOf" srcId="{FF788E69-9E32-4AF3-B435-23E5A0344AC6}" destId="{0972998F-892B-4923-A0C4-DB22740A3554}" srcOrd="0" destOrd="0" presId="urn:microsoft.com/office/officeart/2005/8/layout/hierarchy2"/>
    <dgm:cxn modelId="{5E8798DB-A5B3-4B1F-A84C-0916746B4AAE}" srcId="{E81789D7-A9D4-4B1F-A792-A10D9865B855}" destId="{2DDED60D-5779-454D-9F87-65753ADD7819}" srcOrd="1" destOrd="0" parTransId="{241CA5C5-7195-4FE7-AA9A-3AF9C28B574F}" sibTransId="{2FD03BC3-D717-4A4C-80AB-9622B402B9AD}"/>
    <dgm:cxn modelId="{6166D2D4-F26B-4B10-ACE6-B0930CA8CBB2}" type="presOf" srcId="{16EFE0D7-EFE8-4921-B876-5DEDFB1F3608}" destId="{6B2E5800-AAE4-4A72-B112-A71E986FA629}" srcOrd="0" destOrd="0" presId="urn:microsoft.com/office/officeart/2005/8/layout/hierarchy2"/>
    <dgm:cxn modelId="{9BC5F224-73AA-4F01-B3F3-C44663A06D64}" srcId="{A9AAB50E-1059-4953-9A9D-150A2BBEC763}" destId="{583C6659-4A7B-457A-B46F-8EB694F9F6FC}" srcOrd="0" destOrd="0" parTransId="{5F7EE4CA-BC43-4715-92B7-6CAF38B0BD7B}" sibTransId="{13D046B5-29E6-4A89-9BCD-E72FBAE6F4F3}"/>
    <dgm:cxn modelId="{6D44B534-780A-4BFA-828E-9EC783C9DF46}" type="presOf" srcId="{D78DE085-7D25-4C07-9272-F509EF0480A1}" destId="{FDF7FAF7-94F4-4B83-9DAC-36030870EDCA}" srcOrd="1" destOrd="0" presId="urn:microsoft.com/office/officeart/2005/8/layout/hierarchy2"/>
    <dgm:cxn modelId="{D9289AC5-F3D3-4B4E-A46D-B42C21A612B4}" type="presOf" srcId="{701A18C5-E63F-4AA5-A643-C1E588DB44D2}" destId="{83D6A8B5-C04A-4253-B6AE-037FC2D8C5A9}" srcOrd="0" destOrd="0" presId="urn:microsoft.com/office/officeart/2005/8/layout/hierarchy2"/>
    <dgm:cxn modelId="{E1D4DAD6-AA41-4177-B933-87C5A3E89153}" type="presOf" srcId="{4D9EDBB9-4F43-456F-B1FA-59AC4AF32118}" destId="{8320096F-5248-4198-96A0-5E63FD874748}" srcOrd="0" destOrd="0" presId="urn:microsoft.com/office/officeart/2005/8/layout/hierarchy2"/>
    <dgm:cxn modelId="{1EBD780F-FA27-483C-9964-5061129C61E2}" type="presOf" srcId="{827BBC0B-1D17-43A7-95B0-F4AA9B9C696B}" destId="{AC44B770-70EF-464D-A0B2-5A34FE5632B4}" srcOrd="1" destOrd="0" presId="urn:microsoft.com/office/officeart/2005/8/layout/hierarchy2"/>
    <dgm:cxn modelId="{D1A3CB78-9F9E-4F1B-B756-27CE537346FC}" type="presOf" srcId="{2C227DCB-6692-457A-B4AB-97095E37A285}" destId="{BF400E59-3C2A-42FA-A037-2D38BA8907E4}" srcOrd="1" destOrd="0" presId="urn:microsoft.com/office/officeart/2005/8/layout/hierarchy2"/>
    <dgm:cxn modelId="{2648025C-E95E-481F-9634-0BB1BE553E13}" srcId="{8E801AF0-378D-450B-B845-974CC8A7E3AC}" destId="{E81789D7-A9D4-4B1F-A792-A10D9865B855}" srcOrd="0" destOrd="0" parTransId="{701A18C5-E63F-4AA5-A643-C1E588DB44D2}" sibTransId="{D3AD06A2-CF64-4E1F-8627-8ACA89BB7973}"/>
    <dgm:cxn modelId="{4B78FF5B-D39F-4493-9A5A-5B2884B30CC5}" type="presOf" srcId="{8E801AF0-378D-450B-B845-974CC8A7E3AC}" destId="{B0E14B29-AEBE-42A4-AD88-6F19DFD70F44}" srcOrd="0" destOrd="0" presId="urn:microsoft.com/office/officeart/2005/8/layout/hierarchy2"/>
    <dgm:cxn modelId="{C61A240B-3BC0-45B2-9AF9-B7491439EB6E}" type="presOf" srcId="{9A68E3E7-9F45-42D2-BC24-CCBEB6A8E880}" destId="{F779D246-4F56-454A-AD57-27A567E177F6}" srcOrd="1" destOrd="0" presId="urn:microsoft.com/office/officeart/2005/8/layout/hierarchy2"/>
    <dgm:cxn modelId="{9BDE802F-5C8C-4E90-A1C5-958A5665DEF1}" srcId="{066EB40C-85E4-423F-8985-3D478F092011}" destId="{8E801AF0-378D-450B-B845-974CC8A7E3AC}" srcOrd="0" destOrd="0" parTransId="{794511C9-497A-41F0-87FD-481A6807882E}" sibTransId="{7B96F4A2-79FC-4889-B3DD-0BDD43E94D63}"/>
    <dgm:cxn modelId="{E5E0D8B7-3FF5-44FE-AE50-975332708C67}" srcId="{8E801AF0-378D-450B-B845-974CC8A7E3AC}" destId="{A9AAB50E-1059-4953-9A9D-150A2BBEC763}" srcOrd="1" destOrd="0" parTransId="{4D9EDBB9-4F43-456F-B1FA-59AC4AF32118}" sibTransId="{B26B853F-295F-4647-A781-5054106995A0}"/>
    <dgm:cxn modelId="{7E3A15BF-B0CE-4F94-BB0A-BE0E68350301}" type="presOf" srcId="{7A071AF8-E25D-4843-807B-A940F9DE8B3F}" destId="{324983D0-43B8-409B-97D2-BEDE7431F4B1}" srcOrd="0" destOrd="0" presId="urn:microsoft.com/office/officeart/2005/8/layout/hierarchy2"/>
    <dgm:cxn modelId="{3E88DD1C-1A27-4D86-89DA-DC7DB9C9AA79}" type="presOf" srcId="{241CA5C5-7195-4FE7-AA9A-3AF9C28B574F}" destId="{F59AB903-BABA-47B6-80BC-65FAFF37805F}" srcOrd="0" destOrd="0" presId="urn:microsoft.com/office/officeart/2005/8/layout/hierarchy2"/>
    <dgm:cxn modelId="{6BF16BE4-E80B-42AD-ADE3-69E3FA5322B2}" type="presOf" srcId="{701A18C5-E63F-4AA5-A643-C1E588DB44D2}" destId="{7EB71E89-C8BC-449F-9E2F-B943491F2087}" srcOrd="1" destOrd="0" presId="urn:microsoft.com/office/officeart/2005/8/layout/hierarchy2"/>
    <dgm:cxn modelId="{5BC4FE15-F1DF-4942-B471-8834D69A3936}" type="presOf" srcId="{4D9EDBB9-4F43-456F-B1FA-59AC4AF32118}" destId="{09531450-A9B7-4158-BF18-606E8E3687C0}" srcOrd="1" destOrd="0" presId="urn:microsoft.com/office/officeart/2005/8/layout/hierarchy2"/>
    <dgm:cxn modelId="{3E0AFE8D-1E1F-4FF9-9CF9-669E16B730DD}" type="presOf" srcId="{9A68E3E7-9F45-42D2-BC24-CCBEB6A8E880}" destId="{584A7D7B-BEA1-4F3B-9C32-86170D55C5E8}" srcOrd="0" destOrd="0" presId="urn:microsoft.com/office/officeart/2005/8/layout/hierarchy2"/>
    <dgm:cxn modelId="{8BA779C5-070E-4B63-86F7-36C6DC0E5D1C}" type="presOf" srcId="{CBF9DF7A-6042-432F-81EC-279985FB5993}" destId="{71B6F045-AA57-4C8F-A9D0-C83B2302AA2F}" srcOrd="1" destOrd="0" presId="urn:microsoft.com/office/officeart/2005/8/layout/hierarchy2"/>
    <dgm:cxn modelId="{08F7CD03-730E-4E5A-898A-C1419DAEE7B4}" type="presOf" srcId="{583C6659-4A7B-457A-B46F-8EB694F9F6FC}" destId="{57275CB0-81BE-4400-B4CC-8A6A6026B6E2}" srcOrd="0" destOrd="0" presId="urn:microsoft.com/office/officeart/2005/8/layout/hierarchy2"/>
    <dgm:cxn modelId="{3D623177-6516-413F-8D9E-2DEC43D08432}" srcId="{A9AAB50E-1059-4953-9A9D-150A2BBEC763}" destId="{16EFE0D7-EFE8-4921-B876-5DEDFB1F3608}" srcOrd="2" destOrd="0" parTransId="{8D0EDC5B-8967-44F2-BFDF-D7EE450D3612}" sibTransId="{54786D73-2C3E-438F-9F64-FF62F15ED6E9}"/>
    <dgm:cxn modelId="{422D4459-FEDA-4C4A-87F6-26D15F4736F1}" type="presParOf" srcId="{5C92B751-0977-457D-825E-C8B84CC0DE70}" destId="{536442CD-B404-433F-BC1A-011F625389A9}" srcOrd="0" destOrd="0" presId="urn:microsoft.com/office/officeart/2005/8/layout/hierarchy2"/>
    <dgm:cxn modelId="{BFF015A3-1F01-4D30-BB76-1EA1BFA9E2E3}" type="presParOf" srcId="{536442CD-B404-433F-BC1A-011F625389A9}" destId="{B0E14B29-AEBE-42A4-AD88-6F19DFD70F44}" srcOrd="0" destOrd="0" presId="urn:microsoft.com/office/officeart/2005/8/layout/hierarchy2"/>
    <dgm:cxn modelId="{0039416E-B05D-4DF9-9B58-D30C4E9E6089}" type="presParOf" srcId="{536442CD-B404-433F-BC1A-011F625389A9}" destId="{D96CF9D3-1ABD-49DB-A3FF-E465F9E25A39}" srcOrd="1" destOrd="0" presId="urn:microsoft.com/office/officeart/2005/8/layout/hierarchy2"/>
    <dgm:cxn modelId="{662BB173-5924-48E4-953C-AD909342C287}" type="presParOf" srcId="{D96CF9D3-1ABD-49DB-A3FF-E465F9E25A39}" destId="{83D6A8B5-C04A-4253-B6AE-037FC2D8C5A9}" srcOrd="0" destOrd="0" presId="urn:microsoft.com/office/officeart/2005/8/layout/hierarchy2"/>
    <dgm:cxn modelId="{28464AE0-B3CD-433E-9432-B86250F6B5D9}" type="presParOf" srcId="{83D6A8B5-C04A-4253-B6AE-037FC2D8C5A9}" destId="{7EB71E89-C8BC-449F-9E2F-B943491F2087}" srcOrd="0" destOrd="0" presId="urn:microsoft.com/office/officeart/2005/8/layout/hierarchy2"/>
    <dgm:cxn modelId="{5EEA5C26-11C3-4164-B6E4-52A8A30650D5}" type="presParOf" srcId="{D96CF9D3-1ABD-49DB-A3FF-E465F9E25A39}" destId="{10934CC8-A00E-4A14-9FCD-860B830A2F8E}" srcOrd="1" destOrd="0" presId="urn:microsoft.com/office/officeart/2005/8/layout/hierarchy2"/>
    <dgm:cxn modelId="{D536084D-2E05-44A5-9D00-949A5D9D7227}" type="presParOf" srcId="{10934CC8-A00E-4A14-9FCD-860B830A2F8E}" destId="{EE7C3C69-F8E7-4F48-9D91-0398A62E1747}" srcOrd="0" destOrd="0" presId="urn:microsoft.com/office/officeart/2005/8/layout/hierarchy2"/>
    <dgm:cxn modelId="{594A30DC-9437-4C64-9B75-4D82C23998E7}" type="presParOf" srcId="{10934CC8-A00E-4A14-9FCD-860B830A2F8E}" destId="{41764B58-50AF-4353-BD8A-F6EC81171642}" srcOrd="1" destOrd="0" presId="urn:microsoft.com/office/officeart/2005/8/layout/hierarchy2"/>
    <dgm:cxn modelId="{93F23CFB-ED99-45BE-820B-F7A0584AFB16}" type="presParOf" srcId="{41764B58-50AF-4353-BD8A-F6EC81171642}" destId="{C4F66138-947D-4DA1-A60B-A5F3D687719F}" srcOrd="0" destOrd="0" presId="urn:microsoft.com/office/officeart/2005/8/layout/hierarchy2"/>
    <dgm:cxn modelId="{50125D74-236D-465C-A2AB-54D92F99A75C}" type="presParOf" srcId="{C4F66138-947D-4DA1-A60B-A5F3D687719F}" destId="{BF400E59-3C2A-42FA-A037-2D38BA8907E4}" srcOrd="0" destOrd="0" presId="urn:microsoft.com/office/officeart/2005/8/layout/hierarchy2"/>
    <dgm:cxn modelId="{BFF56D41-4D92-44E9-9308-49ACA96CA802}" type="presParOf" srcId="{41764B58-50AF-4353-BD8A-F6EC81171642}" destId="{E25D4A14-B5E0-4DCD-B808-F372CB78BBB4}" srcOrd="1" destOrd="0" presId="urn:microsoft.com/office/officeart/2005/8/layout/hierarchy2"/>
    <dgm:cxn modelId="{234959CD-E5CC-4E7E-AD04-C18A243F9820}" type="presParOf" srcId="{E25D4A14-B5E0-4DCD-B808-F372CB78BBB4}" destId="{0972998F-892B-4923-A0C4-DB22740A3554}" srcOrd="0" destOrd="0" presId="urn:microsoft.com/office/officeart/2005/8/layout/hierarchy2"/>
    <dgm:cxn modelId="{F49253DE-05B6-4626-B01D-E056E94F2DAF}" type="presParOf" srcId="{E25D4A14-B5E0-4DCD-B808-F372CB78BBB4}" destId="{DCF32E7D-305C-4686-9926-52659ED34934}" srcOrd="1" destOrd="0" presId="urn:microsoft.com/office/officeart/2005/8/layout/hierarchy2"/>
    <dgm:cxn modelId="{3C4DF96C-EC26-4101-85AE-7F68EB27DAD9}" type="presParOf" srcId="{41764B58-50AF-4353-BD8A-F6EC81171642}" destId="{F59AB903-BABA-47B6-80BC-65FAFF37805F}" srcOrd="2" destOrd="0" presId="urn:microsoft.com/office/officeart/2005/8/layout/hierarchy2"/>
    <dgm:cxn modelId="{907EEA3A-98C3-425A-8D3F-7718EB5C0B71}" type="presParOf" srcId="{F59AB903-BABA-47B6-80BC-65FAFF37805F}" destId="{84900291-95FB-4171-B83C-260714BCAFB6}" srcOrd="0" destOrd="0" presId="urn:microsoft.com/office/officeart/2005/8/layout/hierarchy2"/>
    <dgm:cxn modelId="{CC1068C9-41BC-4D96-B8EC-C43722FFEBB1}" type="presParOf" srcId="{41764B58-50AF-4353-BD8A-F6EC81171642}" destId="{F5D9D235-6011-44EA-A5BA-A94D3CD12BF4}" srcOrd="3" destOrd="0" presId="urn:microsoft.com/office/officeart/2005/8/layout/hierarchy2"/>
    <dgm:cxn modelId="{245B6C4D-8719-47DF-AEEA-17FDF8D76D3C}" type="presParOf" srcId="{F5D9D235-6011-44EA-A5BA-A94D3CD12BF4}" destId="{EB7409AD-3390-4730-9264-DBD2DB4063BA}" srcOrd="0" destOrd="0" presId="urn:microsoft.com/office/officeart/2005/8/layout/hierarchy2"/>
    <dgm:cxn modelId="{61D9FB25-A26E-486D-A344-AA362FD544EC}" type="presParOf" srcId="{F5D9D235-6011-44EA-A5BA-A94D3CD12BF4}" destId="{5C9E58D1-842E-418B-BAA0-13B03D817B06}" srcOrd="1" destOrd="0" presId="urn:microsoft.com/office/officeart/2005/8/layout/hierarchy2"/>
    <dgm:cxn modelId="{22CCE56C-836E-453F-AD67-78BD8E99341F}" type="presParOf" srcId="{41764B58-50AF-4353-BD8A-F6EC81171642}" destId="{6EB83080-3BC7-4F77-BBBA-CCBBDB20E981}" srcOrd="4" destOrd="0" presId="urn:microsoft.com/office/officeart/2005/8/layout/hierarchy2"/>
    <dgm:cxn modelId="{FC4B25A1-BF3F-4578-A951-26CB9BB80038}" type="presParOf" srcId="{6EB83080-3BC7-4F77-BBBA-CCBBDB20E981}" destId="{BFCEED3D-F74E-45AA-BC0C-5D31BC411B46}" srcOrd="0" destOrd="0" presId="urn:microsoft.com/office/officeart/2005/8/layout/hierarchy2"/>
    <dgm:cxn modelId="{ED2D77A9-1E0A-4E4C-9577-ED480B9A7772}" type="presParOf" srcId="{41764B58-50AF-4353-BD8A-F6EC81171642}" destId="{087D9555-84DC-441A-B5CB-32C80DEF2F84}" srcOrd="5" destOrd="0" presId="urn:microsoft.com/office/officeart/2005/8/layout/hierarchy2"/>
    <dgm:cxn modelId="{D7D026CD-CA51-4781-AACA-8309E652E981}" type="presParOf" srcId="{087D9555-84DC-441A-B5CB-32C80DEF2F84}" destId="{19F6BB27-BD12-4EA0-B54C-7050BC91F3D5}" srcOrd="0" destOrd="0" presId="urn:microsoft.com/office/officeart/2005/8/layout/hierarchy2"/>
    <dgm:cxn modelId="{80DA5BDC-7F3C-47D8-8A9D-EACAFE29FB1E}" type="presParOf" srcId="{087D9555-84DC-441A-B5CB-32C80DEF2F84}" destId="{19E949B9-8BC9-447A-8EFD-0C6C1CF9B440}" srcOrd="1" destOrd="0" presId="urn:microsoft.com/office/officeart/2005/8/layout/hierarchy2"/>
    <dgm:cxn modelId="{3C563B12-5D91-42DD-A2DD-E9F9E1CAB482}" type="presParOf" srcId="{D96CF9D3-1ABD-49DB-A3FF-E465F9E25A39}" destId="{8320096F-5248-4198-96A0-5E63FD874748}" srcOrd="2" destOrd="0" presId="urn:microsoft.com/office/officeart/2005/8/layout/hierarchy2"/>
    <dgm:cxn modelId="{4E11D9D8-8E25-455C-9D4C-63B1DCC08E60}" type="presParOf" srcId="{8320096F-5248-4198-96A0-5E63FD874748}" destId="{09531450-A9B7-4158-BF18-606E8E3687C0}" srcOrd="0" destOrd="0" presId="urn:microsoft.com/office/officeart/2005/8/layout/hierarchy2"/>
    <dgm:cxn modelId="{13762868-17EF-4D93-A43C-50450F99742A}" type="presParOf" srcId="{D96CF9D3-1ABD-49DB-A3FF-E465F9E25A39}" destId="{C489949B-9B10-4A7D-B0A3-74EF7EA74E82}" srcOrd="3" destOrd="0" presId="urn:microsoft.com/office/officeart/2005/8/layout/hierarchy2"/>
    <dgm:cxn modelId="{90A5D620-0FC6-475C-8FCF-ED1A841C1B0B}" type="presParOf" srcId="{C489949B-9B10-4A7D-B0A3-74EF7EA74E82}" destId="{AB90C3C2-F6D2-418E-90A4-B0C016CE2105}" srcOrd="0" destOrd="0" presId="urn:microsoft.com/office/officeart/2005/8/layout/hierarchy2"/>
    <dgm:cxn modelId="{77DB2A88-5E7C-4299-B406-BC522AA796E6}" type="presParOf" srcId="{C489949B-9B10-4A7D-B0A3-74EF7EA74E82}" destId="{D2B91717-C630-4066-9733-E036FA8B15FB}" srcOrd="1" destOrd="0" presId="urn:microsoft.com/office/officeart/2005/8/layout/hierarchy2"/>
    <dgm:cxn modelId="{9425B911-F990-4361-A1F7-41288F0A8331}" type="presParOf" srcId="{D2B91717-C630-4066-9733-E036FA8B15FB}" destId="{0D2083B5-BD27-4E5A-9868-B7DE16D8FA75}" srcOrd="0" destOrd="0" presId="urn:microsoft.com/office/officeart/2005/8/layout/hierarchy2"/>
    <dgm:cxn modelId="{015783BB-6610-41EC-A237-EB4E5F12B967}" type="presParOf" srcId="{0D2083B5-BD27-4E5A-9868-B7DE16D8FA75}" destId="{4A0392ED-EAF5-4FB8-A0AE-65BECD91005B}" srcOrd="0" destOrd="0" presId="urn:microsoft.com/office/officeart/2005/8/layout/hierarchy2"/>
    <dgm:cxn modelId="{6367EF3B-2A35-4664-8741-3F726C8D78D7}" type="presParOf" srcId="{D2B91717-C630-4066-9733-E036FA8B15FB}" destId="{A443B031-E2FF-4D16-B838-8D38872E599C}" srcOrd="1" destOrd="0" presId="urn:microsoft.com/office/officeart/2005/8/layout/hierarchy2"/>
    <dgm:cxn modelId="{B15262AE-A0D3-4BEF-9C4D-7CE8A87F9A9A}" type="presParOf" srcId="{A443B031-E2FF-4D16-B838-8D38872E599C}" destId="{57275CB0-81BE-4400-B4CC-8A6A6026B6E2}" srcOrd="0" destOrd="0" presId="urn:microsoft.com/office/officeart/2005/8/layout/hierarchy2"/>
    <dgm:cxn modelId="{54CF090A-B655-4739-A107-21F97CDA2D92}" type="presParOf" srcId="{A443B031-E2FF-4D16-B838-8D38872E599C}" destId="{6C4D3FB9-B643-4A54-9D15-D75E42AAF58C}" srcOrd="1" destOrd="0" presId="urn:microsoft.com/office/officeart/2005/8/layout/hierarchy2"/>
    <dgm:cxn modelId="{28E490BD-27C6-439F-B92B-A5231DA93393}" type="presParOf" srcId="{D2B91717-C630-4066-9733-E036FA8B15FB}" destId="{584A7D7B-BEA1-4F3B-9C32-86170D55C5E8}" srcOrd="2" destOrd="0" presId="urn:microsoft.com/office/officeart/2005/8/layout/hierarchy2"/>
    <dgm:cxn modelId="{B1092AED-F314-47E7-AB2A-FA90D20F6BBE}" type="presParOf" srcId="{584A7D7B-BEA1-4F3B-9C32-86170D55C5E8}" destId="{F779D246-4F56-454A-AD57-27A567E177F6}" srcOrd="0" destOrd="0" presId="urn:microsoft.com/office/officeart/2005/8/layout/hierarchy2"/>
    <dgm:cxn modelId="{0D6F169A-F64E-4AAA-9676-A2A5F6E4DEEE}" type="presParOf" srcId="{D2B91717-C630-4066-9733-E036FA8B15FB}" destId="{E5099E50-0ED2-4DFA-9ADF-FE6FCEB6E07E}" srcOrd="3" destOrd="0" presId="urn:microsoft.com/office/officeart/2005/8/layout/hierarchy2"/>
    <dgm:cxn modelId="{5683C73F-C5F4-4D17-BD92-74B4A953D9C1}" type="presParOf" srcId="{E5099E50-0ED2-4DFA-9ADF-FE6FCEB6E07E}" destId="{D0384CE9-291D-4A19-8371-51F972EC4CD9}" srcOrd="0" destOrd="0" presId="urn:microsoft.com/office/officeart/2005/8/layout/hierarchy2"/>
    <dgm:cxn modelId="{F138DBCC-04B6-477F-894B-F0006B9170AD}" type="presParOf" srcId="{E5099E50-0ED2-4DFA-9ADF-FE6FCEB6E07E}" destId="{3984F6EF-D9ED-45E3-BF43-9BCB0A311C75}" srcOrd="1" destOrd="0" presId="urn:microsoft.com/office/officeart/2005/8/layout/hierarchy2"/>
    <dgm:cxn modelId="{FD1DE002-F7D1-4DFC-93AD-F27C72780569}" type="presParOf" srcId="{D2B91717-C630-4066-9733-E036FA8B15FB}" destId="{569326A9-6DDE-4E21-AA71-9A907B3F956A}" srcOrd="4" destOrd="0" presId="urn:microsoft.com/office/officeart/2005/8/layout/hierarchy2"/>
    <dgm:cxn modelId="{82384D3B-056D-41A5-AA1A-F8653D4DA568}" type="presParOf" srcId="{569326A9-6DDE-4E21-AA71-9A907B3F956A}" destId="{16CC9FD4-6845-430D-9E66-7AE3AD88CBB3}" srcOrd="0" destOrd="0" presId="urn:microsoft.com/office/officeart/2005/8/layout/hierarchy2"/>
    <dgm:cxn modelId="{D89A7209-F8D4-4D0A-A07A-6961217F9475}" type="presParOf" srcId="{D2B91717-C630-4066-9733-E036FA8B15FB}" destId="{E25D2777-72DE-4684-89E4-A14C89DF611E}" srcOrd="5" destOrd="0" presId="urn:microsoft.com/office/officeart/2005/8/layout/hierarchy2"/>
    <dgm:cxn modelId="{E552FCB8-9E28-4C1A-8C6C-314E6D0D9ABD}" type="presParOf" srcId="{E25D2777-72DE-4684-89E4-A14C89DF611E}" destId="{6B2E5800-AAE4-4A72-B112-A71E986FA629}" srcOrd="0" destOrd="0" presId="urn:microsoft.com/office/officeart/2005/8/layout/hierarchy2"/>
    <dgm:cxn modelId="{2967E307-56BD-45FB-96EA-42005BC44D75}" type="presParOf" srcId="{E25D2777-72DE-4684-89E4-A14C89DF611E}" destId="{17E4683A-49AA-4790-8C93-1F1DD566F388}" srcOrd="1" destOrd="0" presId="urn:microsoft.com/office/officeart/2005/8/layout/hierarchy2"/>
    <dgm:cxn modelId="{DE9A8FCD-505F-42A8-AE8E-C2CC92C12073}" type="presParOf" srcId="{D96CF9D3-1ABD-49DB-A3FF-E465F9E25A39}" destId="{30030385-E28D-4AEC-9163-109415EF3C22}" srcOrd="4" destOrd="0" presId="urn:microsoft.com/office/officeart/2005/8/layout/hierarchy2"/>
    <dgm:cxn modelId="{881323F4-62FA-4C87-8405-89640FDC9A0D}" type="presParOf" srcId="{30030385-E28D-4AEC-9163-109415EF3C22}" destId="{F9300FE2-0334-4D67-9812-6C2743D5CF10}" srcOrd="0" destOrd="0" presId="urn:microsoft.com/office/officeart/2005/8/layout/hierarchy2"/>
    <dgm:cxn modelId="{5DC4002C-D16A-41E5-893E-564E694B3E8E}" type="presParOf" srcId="{D96CF9D3-1ABD-49DB-A3FF-E465F9E25A39}" destId="{5C023B45-8829-408F-814B-FEC4868EB274}" srcOrd="5" destOrd="0" presId="urn:microsoft.com/office/officeart/2005/8/layout/hierarchy2"/>
    <dgm:cxn modelId="{A6DEABF2-3B04-4995-80D1-E6638DE3A93F}" type="presParOf" srcId="{5C023B45-8829-408F-814B-FEC4868EB274}" destId="{324983D0-43B8-409B-97D2-BEDE7431F4B1}" srcOrd="0" destOrd="0" presId="urn:microsoft.com/office/officeart/2005/8/layout/hierarchy2"/>
    <dgm:cxn modelId="{189013F5-52C6-4FC4-8B6C-7178C77CFB9F}" type="presParOf" srcId="{5C023B45-8829-408F-814B-FEC4868EB274}" destId="{F06A9CD7-F86F-4519-AAF7-7DE46783E0B3}" srcOrd="1" destOrd="0" presId="urn:microsoft.com/office/officeart/2005/8/layout/hierarchy2"/>
    <dgm:cxn modelId="{85407AB8-A110-489A-A830-0361D665A8BF}" type="presParOf" srcId="{F06A9CD7-F86F-4519-AAF7-7DE46783E0B3}" destId="{62ED55AA-80A9-4D7F-97A3-26EA278E342D}" srcOrd="0" destOrd="0" presId="urn:microsoft.com/office/officeart/2005/8/layout/hierarchy2"/>
    <dgm:cxn modelId="{2DEBCB49-0613-4DBA-822B-B369368061EC}" type="presParOf" srcId="{62ED55AA-80A9-4D7F-97A3-26EA278E342D}" destId="{FDF7FAF7-94F4-4B83-9DAC-36030870EDCA}" srcOrd="0" destOrd="0" presId="urn:microsoft.com/office/officeart/2005/8/layout/hierarchy2"/>
    <dgm:cxn modelId="{01792F21-97C0-4559-83F2-2C70DC977D85}" type="presParOf" srcId="{F06A9CD7-F86F-4519-AAF7-7DE46783E0B3}" destId="{F73E0E30-035B-47B0-B8F1-5485F779626A}" srcOrd="1" destOrd="0" presId="urn:microsoft.com/office/officeart/2005/8/layout/hierarchy2"/>
    <dgm:cxn modelId="{A37A38AB-DCF9-4E96-87A4-7BA5BB9C064B}" type="presParOf" srcId="{F73E0E30-035B-47B0-B8F1-5485F779626A}" destId="{63ED00C1-303F-4A87-8637-588F99F85C3D}" srcOrd="0" destOrd="0" presId="urn:microsoft.com/office/officeart/2005/8/layout/hierarchy2"/>
    <dgm:cxn modelId="{02C258E9-557D-4516-8745-66AFC68A6961}" type="presParOf" srcId="{F73E0E30-035B-47B0-B8F1-5485F779626A}" destId="{3BC340AD-6A7F-4617-87DE-40C0CAAD67BE}" srcOrd="1" destOrd="0" presId="urn:microsoft.com/office/officeart/2005/8/layout/hierarchy2"/>
    <dgm:cxn modelId="{3638C147-4752-42BC-813E-7CC2535656C0}" type="presParOf" srcId="{F06A9CD7-F86F-4519-AAF7-7DE46783E0B3}" destId="{41BD7995-7EEE-46B8-A918-CA6C2BD714CD}" srcOrd="2" destOrd="0" presId="urn:microsoft.com/office/officeart/2005/8/layout/hierarchy2"/>
    <dgm:cxn modelId="{9A177E3A-F9A2-4238-B5DB-ECCE509A995D}" type="presParOf" srcId="{41BD7995-7EEE-46B8-A918-CA6C2BD714CD}" destId="{71B6F045-AA57-4C8F-A9D0-C83B2302AA2F}" srcOrd="0" destOrd="0" presId="urn:microsoft.com/office/officeart/2005/8/layout/hierarchy2"/>
    <dgm:cxn modelId="{137A94BA-5CE6-4563-B389-0A7112A3C196}" type="presParOf" srcId="{F06A9CD7-F86F-4519-AAF7-7DE46783E0B3}" destId="{1F48690D-4EE0-4A4B-A2FD-9D159E9D9B19}" srcOrd="3" destOrd="0" presId="urn:microsoft.com/office/officeart/2005/8/layout/hierarchy2"/>
    <dgm:cxn modelId="{F5B32D21-C680-4D8A-ABD5-8B469358CB3D}" type="presParOf" srcId="{1F48690D-4EE0-4A4B-A2FD-9D159E9D9B19}" destId="{755811EB-29A0-498E-A93D-A4D2CF6559EC}" srcOrd="0" destOrd="0" presId="urn:microsoft.com/office/officeart/2005/8/layout/hierarchy2"/>
    <dgm:cxn modelId="{E5EC3D97-EB88-4827-AE36-557CB5D3113F}" type="presParOf" srcId="{1F48690D-4EE0-4A4B-A2FD-9D159E9D9B19}" destId="{56845565-2D38-402B-87F6-76EA11F6F21C}" srcOrd="1" destOrd="0" presId="urn:microsoft.com/office/officeart/2005/8/layout/hierarchy2"/>
    <dgm:cxn modelId="{C9D7C585-1F70-453B-AC3F-BA466411DBBE}" type="presParOf" srcId="{F06A9CD7-F86F-4519-AAF7-7DE46783E0B3}" destId="{C9145B19-6AEB-4A05-84BB-A0010C870562}" srcOrd="4" destOrd="0" presId="urn:microsoft.com/office/officeart/2005/8/layout/hierarchy2"/>
    <dgm:cxn modelId="{FB72CE97-408A-4608-8078-52698DCB8B64}" type="presParOf" srcId="{C9145B19-6AEB-4A05-84BB-A0010C870562}" destId="{AC44B770-70EF-464D-A0B2-5A34FE5632B4}" srcOrd="0" destOrd="0" presId="urn:microsoft.com/office/officeart/2005/8/layout/hierarchy2"/>
    <dgm:cxn modelId="{F2555D13-C7CC-484A-A6A2-0B168AE76A16}" type="presParOf" srcId="{F06A9CD7-F86F-4519-AAF7-7DE46783E0B3}" destId="{6BB26033-98B4-4E97-B40E-06973113B414}" srcOrd="5" destOrd="0" presId="urn:microsoft.com/office/officeart/2005/8/layout/hierarchy2"/>
    <dgm:cxn modelId="{00CBF2FF-AA59-4BF2-BA05-FB5C1E5DEAEC}" type="presParOf" srcId="{6BB26033-98B4-4E97-B40E-06973113B414}" destId="{F359B36F-3236-4DDF-9D74-77279ABDF2AA}" srcOrd="0" destOrd="0" presId="urn:microsoft.com/office/officeart/2005/8/layout/hierarchy2"/>
    <dgm:cxn modelId="{D917BDBA-A1B2-4779-88F0-FCFF912A4C08}" type="presParOf" srcId="{6BB26033-98B4-4E97-B40E-06973113B414}" destId="{7D86FBF8-D20C-4CFA-899D-D5A45FB0253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6EB40C-85E4-423F-8985-3D478F092011}" type="doc">
      <dgm:prSet loTypeId="urn:microsoft.com/office/officeart/2005/8/layout/hierarchy2" loCatId="hierarchy" qsTypeId="urn:microsoft.com/office/officeart/2005/8/quickstyle/3d3" qsCatId="3D" csTypeId="urn:microsoft.com/office/officeart/2005/8/colors/accent1_2" csCatId="accent1" phldr="1"/>
      <dgm:spPr/>
      <dgm:t>
        <a:bodyPr/>
        <a:lstStyle/>
        <a:p>
          <a:endParaRPr lang="en-US"/>
        </a:p>
      </dgm:t>
    </dgm:pt>
    <dgm:pt modelId="{8E801AF0-378D-450B-B845-974CC8A7E3AC}">
      <dgm:prSet phldrT="[Text]"/>
      <dgm:spPr/>
      <dgm:t>
        <a:bodyPr/>
        <a:lstStyle/>
        <a:p>
          <a:r>
            <a:rPr lang="en-US" dirty="0" smtClean="0"/>
            <a:t>Onsite Optimization</a:t>
          </a:r>
          <a:endParaRPr lang="en-US" dirty="0"/>
        </a:p>
      </dgm:t>
    </dgm:pt>
    <dgm:pt modelId="{794511C9-497A-41F0-87FD-481A6807882E}" type="parTrans" cxnId="{9BDE802F-5C8C-4E90-A1C5-958A5665DEF1}">
      <dgm:prSet/>
      <dgm:spPr/>
      <dgm:t>
        <a:bodyPr/>
        <a:lstStyle/>
        <a:p>
          <a:endParaRPr lang="en-US"/>
        </a:p>
      </dgm:t>
    </dgm:pt>
    <dgm:pt modelId="{7B96F4A2-79FC-4889-B3DD-0BDD43E94D63}" type="sibTrans" cxnId="{9BDE802F-5C8C-4E90-A1C5-958A5665DEF1}">
      <dgm:prSet/>
      <dgm:spPr/>
      <dgm:t>
        <a:bodyPr/>
        <a:lstStyle/>
        <a:p>
          <a:endParaRPr lang="en-US"/>
        </a:p>
      </dgm:t>
    </dgm:pt>
    <dgm:pt modelId="{E81789D7-A9D4-4B1F-A792-A10D9865B855}">
      <dgm:prSet phldrT="[Text]"/>
      <dgm:spPr/>
      <dgm:t>
        <a:bodyPr/>
        <a:lstStyle/>
        <a:p>
          <a:r>
            <a:rPr lang="en-US" dirty="0" smtClean="0"/>
            <a:t>Website Architecture</a:t>
          </a:r>
          <a:endParaRPr lang="en-US" dirty="0"/>
        </a:p>
      </dgm:t>
    </dgm:pt>
    <dgm:pt modelId="{701A18C5-E63F-4AA5-A643-C1E588DB44D2}" type="parTrans" cxnId="{2648025C-E95E-481F-9634-0BB1BE553E13}">
      <dgm:prSet/>
      <dgm:spPr/>
      <dgm:t>
        <a:bodyPr/>
        <a:lstStyle/>
        <a:p>
          <a:endParaRPr lang="en-US"/>
        </a:p>
      </dgm:t>
    </dgm:pt>
    <dgm:pt modelId="{D3AD06A2-CF64-4E1F-8627-8ACA89BB7973}" type="sibTrans" cxnId="{2648025C-E95E-481F-9634-0BB1BE553E13}">
      <dgm:prSet/>
      <dgm:spPr/>
      <dgm:t>
        <a:bodyPr/>
        <a:lstStyle/>
        <a:p>
          <a:endParaRPr lang="en-US"/>
        </a:p>
      </dgm:t>
    </dgm:pt>
    <dgm:pt modelId="{FF788E69-9E32-4AF3-B435-23E5A0344AC6}">
      <dgm:prSet phldrT="[Text]"/>
      <dgm:spPr/>
      <dgm:t>
        <a:bodyPr/>
        <a:lstStyle/>
        <a:p>
          <a:r>
            <a:rPr lang="en-US" dirty="0" smtClean="0"/>
            <a:t>Navigation</a:t>
          </a:r>
          <a:endParaRPr lang="en-US" dirty="0"/>
        </a:p>
      </dgm:t>
    </dgm:pt>
    <dgm:pt modelId="{2C227DCB-6692-457A-B4AB-97095E37A285}" type="parTrans" cxnId="{91AAD9F9-B2D1-4BF5-A879-0BEB6A77CE88}">
      <dgm:prSet/>
      <dgm:spPr/>
      <dgm:t>
        <a:bodyPr/>
        <a:lstStyle/>
        <a:p>
          <a:endParaRPr lang="en-US"/>
        </a:p>
      </dgm:t>
    </dgm:pt>
    <dgm:pt modelId="{291C43A0-607A-4D05-84D4-8C182364BD2A}" type="sibTrans" cxnId="{91AAD9F9-B2D1-4BF5-A879-0BEB6A77CE88}">
      <dgm:prSet/>
      <dgm:spPr/>
      <dgm:t>
        <a:bodyPr/>
        <a:lstStyle/>
        <a:p>
          <a:endParaRPr lang="en-US"/>
        </a:p>
      </dgm:t>
    </dgm:pt>
    <dgm:pt modelId="{C421F5B7-0069-445A-8D99-A9ADD12D4FBD}">
      <dgm:prSet phldrT="[Text]"/>
      <dgm:spPr/>
      <dgm:t>
        <a:bodyPr/>
        <a:lstStyle/>
        <a:p>
          <a:r>
            <a:rPr lang="en-US" dirty="0" smtClean="0"/>
            <a:t>Internal Linking</a:t>
          </a:r>
          <a:endParaRPr lang="en-US" dirty="0"/>
        </a:p>
      </dgm:t>
    </dgm:pt>
    <dgm:pt modelId="{339B3DF3-FC39-42EE-83E2-1816D1EFDE23}" type="parTrans" cxnId="{D2943B0F-56C4-49CB-AFC3-60DC02139D19}">
      <dgm:prSet/>
      <dgm:spPr/>
      <dgm:t>
        <a:bodyPr/>
        <a:lstStyle/>
        <a:p>
          <a:endParaRPr lang="en-US"/>
        </a:p>
      </dgm:t>
    </dgm:pt>
    <dgm:pt modelId="{7F9281D7-5BBF-4A39-8748-449BAC35814E}" type="sibTrans" cxnId="{D2943B0F-56C4-49CB-AFC3-60DC02139D19}">
      <dgm:prSet/>
      <dgm:spPr/>
      <dgm:t>
        <a:bodyPr/>
        <a:lstStyle/>
        <a:p>
          <a:endParaRPr lang="en-US"/>
        </a:p>
      </dgm:t>
    </dgm:pt>
    <dgm:pt modelId="{A9AAB50E-1059-4953-9A9D-150A2BBEC763}">
      <dgm:prSet phldrT="[Text]"/>
      <dgm:spPr/>
      <dgm:t>
        <a:bodyPr/>
        <a:lstStyle/>
        <a:p>
          <a:r>
            <a:rPr lang="en-US" dirty="0" smtClean="0"/>
            <a:t>Content</a:t>
          </a:r>
          <a:endParaRPr lang="en-US" dirty="0"/>
        </a:p>
      </dgm:t>
    </dgm:pt>
    <dgm:pt modelId="{4D9EDBB9-4F43-456F-B1FA-59AC4AF32118}" type="parTrans" cxnId="{E5E0D8B7-3FF5-44FE-AE50-975332708C67}">
      <dgm:prSet/>
      <dgm:spPr/>
      <dgm:t>
        <a:bodyPr/>
        <a:lstStyle/>
        <a:p>
          <a:endParaRPr lang="en-US"/>
        </a:p>
      </dgm:t>
    </dgm:pt>
    <dgm:pt modelId="{B26B853F-295F-4647-A781-5054106995A0}" type="sibTrans" cxnId="{E5E0D8B7-3FF5-44FE-AE50-975332708C67}">
      <dgm:prSet/>
      <dgm:spPr/>
      <dgm:t>
        <a:bodyPr/>
        <a:lstStyle/>
        <a:p>
          <a:endParaRPr lang="en-US"/>
        </a:p>
      </dgm:t>
    </dgm:pt>
    <dgm:pt modelId="{583C6659-4A7B-457A-B46F-8EB694F9F6FC}">
      <dgm:prSet phldrT="[Text]"/>
      <dgm:spPr/>
      <dgm:t>
        <a:bodyPr/>
        <a:lstStyle/>
        <a:p>
          <a:r>
            <a:rPr lang="en-US" dirty="0" smtClean="0"/>
            <a:t>Duplicate Content Issues</a:t>
          </a:r>
          <a:endParaRPr lang="en-US" dirty="0"/>
        </a:p>
      </dgm:t>
    </dgm:pt>
    <dgm:pt modelId="{5F7EE4CA-BC43-4715-92B7-6CAF38B0BD7B}" type="parTrans" cxnId="{9BC5F224-73AA-4F01-B3F3-C44663A06D64}">
      <dgm:prSet/>
      <dgm:spPr/>
      <dgm:t>
        <a:bodyPr/>
        <a:lstStyle/>
        <a:p>
          <a:endParaRPr lang="en-US"/>
        </a:p>
      </dgm:t>
    </dgm:pt>
    <dgm:pt modelId="{13D046B5-29E6-4A89-9BCD-E72FBAE6F4F3}" type="sibTrans" cxnId="{9BC5F224-73AA-4F01-B3F3-C44663A06D64}">
      <dgm:prSet/>
      <dgm:spPr/>
      <dgm:t>
        <a:bodyPr/>
        <a:lstStyle/>
        <a:p>
          <a:endParaRPr lang="en-US"/>
        </a:p>
      </dgm:t>
    </dgm:pt>
    <dgm:pt modelId="{2DDED60D-5779-454D-9F87-65753ADD7819}">
      <dgm:prSet/>
      <dgm:spPr/>
      <dgm:t>
        <a:bodyPr/>
        <a:lstStyle/>
        <a:p>
          <a:r>
            <a:rPr lang="en-US" dirty="0" smtClean="0"/>
            <a:t>URL Structure</a:t>
          </a:r>
          <a:endParaRPr lang="en-US" dirty="0"/>
        </a:p>
      </dgm:t>
    </dgm:pt>
    <dgm:pt modelId="{241CA5C5-7195-4FE7-AA9A-3AF9C28B574F}" type="parTrans" cxnId="{5E8798DB-A5B3-4B1F-A84C-0916746B4AAE}">
      <dgm:prSet/>
      <dgm:spPr/>
      <dgm:t>
        <a:bodyPr/>
        <a:lstStyle/>
        <a:p>
          <a:endParaRPr lang="en-US"/>
        </a:p>
      </dgm:t>
    </dgm:pt>
    <dgm:pt modelId="{2FD03BC3-D717-4A4C-80AB-9622B402B9AD}" type="sibTrans" cxnId="{5E8798DB-A5B3-4B1F-A84C-0916746B4AAE}">
      <dgm:prSet/>
      <dgm:spPr/>
      <dgm:t>
        <a:bodyPr/>
        <a:lstStyle/>
        <a:p>
          <a:endParaRPr lang="en-US"/>
        </a:p>
      </dgm:t>
    </dgm:pt>
    <dgm:pt modelId="{B2586AC6-CD8B-4AC8-A913-6AC512E6033C}">
      <dgm:prSet/>
      <dgm:spPr/>
      <dgm:t>
        <a:bodyPr/>
        <a:lstStyle/>
        <a:p>
          <a:r>
            <a:rPr lang="en-US" dirty="0" smtClean="0"/>
            <a:t>Phrase</a:t>
          </a:r>
          <a:endParaRPr lang="en-US" dirty="0"/>
        </a:p>
      </dgm:t>
    </dgm:pt>
    <dgm:pt modelId="{9A68E3E7-9F45-42D2-BC24-CCBEB6A8E880}" type="parTrans" cxnId="{19BDD6B3-9C88-4A79-A47F-FA370CBE3CF2}">
      <dgm:prSet/>
      <dgm:spPr/>
      <dgm:t>
        <a:bodyPr/>
        <a:lstStyle/>
        <a:p>
          <a:endParaRPr lang="en-US"/>
        </a:p>
      </dgm:t>
    </dgm:pt>
    <dgm:pt modelId="{4AEAD02A-1917-4471-B916-BAE5DE8304BB}" type="sibTrans" cxnId="{19BDD6B3-9C88-4A79-A47F-FA370CBE3CF2}">
      <dgm:prSet/>
      <dgm:spPr/>
      <dgm:t>
        <a:bodyPr/>
        <a:lstStyle/>
        <a:p>
          <a:endParaRPr lang="en-US"/>
        </a:p>
      </dgm:t>
    </dgm:pt>
    <dgm:pt modelId="{16EFE0D7-EFE8-4921-B876-5DEDFB1F3608}">
      <dgm:prSet/>
      <dgm:spPr/>
      <dgm:t>
        <a:bodyPr/>
        <a:lstStyle/>
        <a:p>
          <a:r>
            <a:rPr lang="en-US" dirty="0" smtClean="0"/>
            <a:t>Quality	</a:t>
          </a:r>
          <a:endParaRPr lang="en-US" dirty="0"/>
        </a:p>
      </dgm:t>
    </dgm:pt>
    <dgm:pt modelId="{8D0EDC5B-8967-44F2-BFDF-D7EE450D3612}" type="parTrans" cxnId="{3D623177-6516-413F-8D9E-2DEC43D08432}">
      <dgm:prSet/>
      <dgm:spPr/>
      <dgm:t>
        <a:bodyPr/>
        <a:lstStyle/>
        <a:p>
          <a:endParaRPr lang="en-US"/>
        </a:p>
      </dgm:t>
    </dgm:pt>
    <dgm:pt modelId="{54786D73-2C3E-438F-9F64-FF62F15ED6E9}" type="sibTrans" cxnId="{3D623177-6516-413F-8D9E-2DEC43D08432}">
      <dgm:prSet/>
      <dgm:spPr/>
      <dgm:t>
        <a:bodyPr/>
        <a:lstStyle/>
        <a:p>
          <a:endParaRPr lang="en-US"/>
        </a:p>
      </dgm:t>
    </dgm:pt>
    <dgm:pt modelId="{7A071AF8-E25D-4843-807B-A940F9DE8B3F}">
      <dgm:prSet/>
      <dgm:spPr/>
      <dgm:t>
        <a:bodyPr/>
        <a:lstStyle/>
        <a:p>
          <a:r>
            <a:rPr lang="en-US" dirty="0" smtClean="0"/>
            <a:t>HTML &amp; Technical Issues</a:t>
          </a:r>
          <a:endParaRPr lang="en-US" dirty="0"/>
        </a:p>
      </dgm:t>
    </dgm:pt>
    <dgm:pt modelId="{A00E5D3B-AF8C-412A-BEB3-6A5FD672AE18}" type="parTrans" cxnId="{DBEE0032-9275-44DA-A128-9A5A000FB31D}">
      <dgm:prSet/>
      <dgm:spPr/>
      <dgm:t>
        <a:bodyPr/>
        <a:lstStyle/>
        <a:p>
          <a:endParaRPr lang="en-US"/>
        </a:p>
      </dgm:t>
    </dgm:pt>
    <dgm:pt modelId="{AC26D0CD-8C0A-47B2-9F7F-CF01910CA670}" type="sibTrans" cxnId="{DBEE0032-9275-44DA-A128-9A5A000FB31D}">
      <dgm:prSet/>
      <dgm:spPr/>
      <dgm:t>
        <a:bodyPr/>
        <a:lstStyle/>
        <a:p>
          <a:endParaRPr lang="en-US"/>
        </a:p>
      </dgm:t>
    </dgm:pt>
    <dgm:pt modelId="{355D13AE-DD3E-425E-B711-DC0B424E7E61}">
      <dgm:prSet/>
      <dgm:spPr/>
      <dgm:t>
        <a:bodyPr/>
        <a:lstStyle/>
        <a:p>
          <a:r>
            <a:rPr lang="en-US" dirty="0" smtClean="0"/>
            <a:t>Titles, Tags, Alt’s</a:t>
          </a:r>
          <a:endParaRPr lang="en-US" dirty="0"/>
        </a:p>
      </dgm:t>
    </dgm:pt>
    <dgm:pt modelId="{D78DE085-7D25-4C07-9272-F509EF0480A1}" type="parTrans" cxnId="{F3547C0E-D7B3-4874-9724-96F67944BA20}">
      <dgm:prSet/>
      <dgm:spPr/>
      <dgm:t>
        <a:bodyPr/>
        <a:lstStyle/>
        <a:p>
          <a:endParaRPr lang="en-US"/>
        </a:p>
      </dgm:t>
    </dgm:pt>
    <dgm:pt modelId="{472D81F2-3E13-4CEC-974B-1611C47EEBA7}" type="sibTrans" cxnId="{F3547C0E-D7B3-4874-9724-96F67944BA20}">
      <dgm:prSet/>
      <dgm:spPr/>
      <dgm:t>
        <a:bodyPr/>
        <a:lstStyle/>
        <a:p>
          <a:endParaRPr lang="en-US"/>
        </a:p>
      </dgm:t>
    </dgm:pt>
    <dgm:pt modelId="{74D264BC-76D9-4702-90B7-F23495569C6E}">
      <dgm:prSet/>
      <dgm:spPr/>
      <dgm:t>
        <a:bodyPr/>
        <a:lstStyle/>
        <a:p>
          <a:r>
            <a:rPr lang="en-US" dirty="0" smtClean="0"/>
            <a:t>Crawlability &amp; Accessibility </a:t>
          </a:r>
          <a:endParaRPr lang="en-US" dirty="0"/>
        </a:p>
      </dgm:t>
    </dgm:pt>
    <dgm:pt modelId="{CBF9DF7A-6042-432F-81EC-279985FB5993}" type="parTrans" cxnId="{6CC69DA2-1C00-40CD-98E1-519576F7B6FC}">
      <dgm:prSet/>
      <dgm:spPr/>
      <dgm:t>
        <a:bodyPr/>
        <a:lstStyle/>
        <a:p>
          <a:endParaRPr lang="en-US"/>
        </a:p>
      </dgm:t>
    </dgm:pt>
    <dgm:pt modelId="{2959877F-A903-44CC-9E40-338FF3D8F797}" type="sibTrans" cxnId="{6CC69DA2-1C00-40CD-98E1-519576F7B6FC}">
      <dgm:prSet/>
      <dgm:spPr/>
      <dgm:t>
        <a:bodyPr/>
        <a:lstStyle/>
        <a:p>
          <a:endParaRPr lang="en-US"/>
        </a:p>
      </dgm:t>
    </dgm:pt>
    <dgm:pt modelId="{988392FE-E501-405D-B20D-968251BEBBB2}">
      <dgm:prSet/>
      <dgm:spPr/>
      <dgm:t>
        <a:bodyPr/>
        <a:lstStyle/>
        <a:p>
          <a:r>
            <a:rPr lang="en-US" dirty="0" smtClean="0"/>
            <a:t>Site Speed</a:t>
          </a:r>
          <a:endParaRPr lang="en-US" dirty="0"/>
        </a:p>
      </dgm:t>
    </dgm:pt>
    <dgm:pt modelId="{827BBC0B-1D17-43A7-95B0-F4AA9B9C696B}" type="parTrans" cxnId="{947BC34C-48AF-4B35-9A13-3B31B6DCB740}">
      <dgm:prSet/>
      <dgm:spPr/>
      <dgm:t>
        <a:bodyPr/>
        <a:lstStyle/>
        <a:p>
          <a:endParaRPr lang="en-US"/>
        </a:p>
      </dgm:t>
    </dgm:pt>
    <dgm:pt modelId="{22EA20E5-C1F7-44F9-9DAB-71EAE27346EE}" type="sibTrans" cxnId="{947BC34C-48AF-4B35-9A13-3B31B6DCB740}">
      <dgm:prSet/>
      <dgm:spPr/>
      <dgm:t>
        <a:bodyPr/>
        <a:lstStyle/>
        <a:p>
          <a:endParaRPr lang="en-US"/>
        </a:p>
      </dgm:t>
    </dgm:pt>
    <dgm:pt modelId="{CC8BDED8-446B-4055-BE79-388E7C46B4BF}">
      <dgm:prSet/>
      <dgm:spPr/>
      <dgm:t>
        <a:bodyPr/>
        <a:lstStyle/>
        <a:p>
          <a:r>
            <a:rPr lang="en-US" dirty="0" smtClean="0"/>
            <a:t>Sitemaps</a:t>
          </a:r>
          <a:endParaRPr lang="en-US" dirty="0"/>
        </a:p>
      </dgm:t>
    </dgm:pt>
    <dgm:pt modelId="{E6704605-ECA9-4BA1-A1A2-1113A29130FA}" type="parTrans" cxnId="{522EE8C5-8695-43F9-9A76-03FABBBB85FD}">
      <dgm:prSet/>
      <dgm:spPr/>
      <dgm:t>
        <a:bodyPr/>
        <a:lstStyle/>
        <a:p>
          <a:endParaRPr lang="en-US"/>
        </a:p>
      </dgm:t>
    </dgm:pt>
    <dgm:pt modelId="{F5330783-234F-4D7D-85B9-A6AB52108C36}" type="sibTrans" cxnId="{522EE8C5-8695-43F9-9A76-03FABBBB85FD}">
      <dgm:prSet/>
      <dgm:spPr/>
      <dgm:t>
        <a:bodyPr/>
        <a:lstStyle/>
        <a:p>
          <a:endParaRPr lang="en-US"/>
        </a:p>
      </dgm:t>
    </dgm:pt>
    <dgm:pt modelId="{5C92B751-0977-457D-825E-C8B84CC0DE70}" type="pres">
      <dgm:prSet presAssocID="{066EB40C-85E4-423F-8985-3D478F092011}" presName="diagram" presStyleCnt="0">
        <dgm:presLayoutVars>
          <dgm:chPref val="1"/>
          <dgm:dir/>
          <dgm:animOne val="branch"/>
          <dgm:animLvl val="lvl"/>
          <dgm:resizeHandles val="exact"/>
        </dgm:presLayoutVars>
      </dgm:prSet>
      <dgm:spPr/>
      <dgm:t>
        <a:bodyPr/>
        <a:lstStyle/>
        <a:p>
          <a:endParaRPr lang="en-US"/>
        </a:p>
      </dgm:t>
    </dgm:pt>
    <dgm:pt modelId="{536442CD-B404-433F-BC1A-011F625389A9}" type="pres">
      <dgm:prSet presAssocID="{8E801AF0-378D-450B-B845-974CC8A7E3AC}" presName="root1" presStyleCnt="0"/>
      <dgm:spPr/>
    </dgm:pt>
    <dgm:pt modelId="{B0E14B29-AEBE-42A4-AD88-6F19DFD70F44}" type="pres">
      <dgm:prSet presAssocID="{8E801AF0-378D-450B-B845-974CC8A7E3AC}" presName="LevelOneTextNode" presStyleLbl="node0" presStyleIdx="0" presStyleCnt="1" custScaleX="162327">
        <dgm:presLayoutVars>
          <dgm:chPref val="3"/>
        </dgm:presLayoutVars>
      </dgm:prSet>
      <dgm:spPr/>
      <dgm:t>
        <a:bodyPr/>
        <a:lstStyle/>
        <a:p>
          <a:endParaRPr lang="en-US"/>
        </a:p>
      </dgm:t>
    </dgm:pt>
    <dgm:pt modelId="{D96CF9D3-1ABD-49DB-A3FF-E465F9E25A39}" type="pres">
      <dgm:prSet presAssocID="{8E801AF0-378D-450B-B845-974CC8A7E3AC}" presName="level2hierChild" presStyleCnt="0"/>
      <dgm:spPr/>
    </dgm:pt>
    <dgm:pt modelId="{83D6A8B5-C04A-4253-B6AE-037FC2D8C5A9}" type="pres">
      <dgm:prSet presAssocID="{701A18C5-E63F-4AA5-A643-C1E588DB44D2}" presName="conn2-1" presStyleLbl="parChTrans1D2" presStyleIdx="0" presStyleCnt="3"/>
      <dgm:spPr/>
      <dgm:t>
        <a:bodyPr/>
        <a:lstStyle/>
        <a:p>
          <a:endParaRPr lang="en-US"/>
        </a:p>
      </dgm:t>
    </dgm:pt>
    <dgm:pt modelId="{7EB71E89-C8BC-449F-9E2F-B943491F2087}" type="pres">
      <dgm:prSet presAssocID="{701A18C5-E63F-4AA5-A643-C1E588DB44D2}" presName="connTx" presStyleLbl="parChTrans1D2" presStyleIdx="0" presStyleCnt="3"/>
      <dgm:spPr/>
      <dgm:t>
        <a:bodyPr/>
        <a:lstStyle/>
        <a:p>
          <a:endParaRPr lang="en-US"/>
        </a:p>
      </dgm:t>
    </dgm:pt>
    <dgm:pt modelId="{10934CC8-A00E-4A14-9FCD-860B830A2F8E}" type="pres">
      <dgm:prSet presAssocID="{E81789D7-A9D4-4B1F-A792-A10D9865B855}" presName="root2" presStyleCnt="0"/>
      <dgm:spPr/>
    </dgm:pt>
    <dgm:pt modelId="{EE7C3C69-F8E7-4F48-9D91-0398A62E1747}" type="pres">
      <dgm:prSet presAssocID="{E81789D7-A9D4-4B1F-A792-A10D9865B855}" presName="LevelTwoTextNode" presStyleLbl="node2" presStyleIdx="0" presStyleCnt="3" custScaleX="179972" custLinFactNeighborX="11296" custLinFactNeighborY="-5563">
        <dgm:presLayoutVars>
          <dgm:chPref val="3"/>
        </dgm:presLayoutVars>
      </dgm:prSet>
      <dgm:spPr/>
      <dgm:t>
        <a:bodyPr/>
        <a:lstStyle/>
        <a:p>
          <a:endParaRPr lang="en-US"/>
        </a:p>
      </dgm:t>
    </dgm:pt>
    <dgm:pt modelId="{41764B58-50AF-4353-BD8A-F6EC81171642}" type="pres">
      <dgm:prSet presAssocID="{E81789D7-A9D4-4B1F-A792-A10D9865B855}" presName="level3hierChild" presStyleCnt="0"/>
      <dgm:spPr/>
    </dgm:pt>
    <dgm:pt modelId="{C4F66138-947D-4DA1-A60B-A5F3D687719F}" type="pres">
      <dgm:prSet presAssocID="{2C227DCB-6692-457A-B4AB-97095E37A285}" presName="conn2-1" presStyleLbl="parChTrans1D3" presStyleIdx="0" presStyleCnt="10"/>
      <dgm:spPr/>
      <dgm:t>
        <a:bodyPr/>
        <a:lstStyle/>
        <a:p>
          <a:endParaRPr lang="en-US"/>
        </a:p>
      </dgm:t>
    </dgm:pt>
    <dgm:pt modelId="{BF400E59-3C2A-42FA-A037-2D38BA8907E4}" type="pres">
      <dgm:prSet presAssocID="{2C227DCB-6692-457A-B4AB-97095E37A285}" presName="connTx" presStyleLbl="parChTrans1D3" presStyleIdx="0" presStyleCnt="10"/>
      <dgm:spPr/>
      <dgm:t>
        <a:bodyPr/>
        <a:lstStyle/>
        <a:p>
          <a:endParaRPr lang="en-US"/>
        </a:p>
      </dgm:t>
    </dgm:pt>
    <dgm:pt modelId="{E25D4A14-B5E0-4DCD-B808-F372CB78BBB4}" type="pres">
      <dgm:prSet presAssocID="{FF788E69-9E32-4AF3-B435-23E5A0344AC6}" presName="root2" presStyleCnt="0"/>
      <dgm:spPr/>
    </dgm:pt>
    <dgm:pt modelId="{0972998F-892B-4923-A0C4-DB22740A3554}" type="pres">
      <dgm:prSet presAssocID="{FF788E69-9E32-4AF3-B435-23E5A0344AC6}" presName="LevelTwoTextNode" presStyleLbl="node3" presStyleIdx="0" presStyleCnt="10" custScaleX="173464" custLinFactNeighborY="9684">
        <dgm:presLayoutVars>
          <dgm:chPref val="3"/>
        </dgm:presLayoutVars>
      </dgm:prSet>
      <dgm:spPr/>
      <dgm:t>
        <a:bodyPr/>
        <a:lstStyle/>
        <a:p>
          <a:endParaRPr lang="en-US"/>
        </a:p>
      </dgm:t>
    </dgm:pt>
    <dgm:pt modelId="{DCF32E7D-305C-4686-9926-52659ED34934}" type="pres">
      <dgm:prSet presAssocID="{FF788E69-9E32-4AF3-B435-23E5A0344AC6}" presName="level3hierChild" presStyleCnt="0"/>
      <dgm:spPr/>
    </dgm:pt>
    <dgm:pt modelId="{F59AB903-BABA-47B6-80BC-65FAFF37805F}" type="pres">
      <dgm:prSet presAssocID="{241CA5C5-7195-4FE7-AA9A-3AF9C28B574F}" presName="conn2-1" presStyleLbl="parChTrans1D3" presStyleIdx="1" presStyleCnt="10"/>
      <dgm:spPr/>
      <dgm:t>
        <a:bodyPr/>
        <a:lstStyle/>
        <a:p>
          <a:endParaRPr lang="en-US"/>
        </a:p>
      </dgm:t>
    </dgm:pt>
    <dgm:pt modelId="{84900291-95FB-4171-B83C-260714BCAFB6}" type="pres">
      <dgm:prSet presAssocID="{241CA5C5-7195-4FE7-AA9A-3AF9C28B574F}" presName="connTx" presStyleLbl="parChTrans1D3" presStyleIdx="1" presStyleCnt="10"/>
      <dgm:spPr/>
      <dgm:t>
        <a:bodyPr/>
        <a:lstStyle/>
        <a:p>
          <a:endParaRPr lang="en-US"/>
        </a:p>
      </dgm:t>
    </dgm:pt>
    <dgm:pt modelId="{F5D9D235-6011-44EA-A5BA-A94D3CD12BF4}" type="pres">
      <dgm:prSet presAssocID="{2DDED60D-5779-454D-9F87-65753ADD7819}" presName="root2" presStyleCnt="0"/>
      <dgm:spPr/>
    </dgm:pt>
    <dgm:pt modelId="{EB7409AD-3390-4730-9264-DBD2DB4063BA}" type="pres">
      <dgm:prSet presAssocID="{2DDED60D-5779-454D-9F87-65753ADD7819}" presName="LevelTwoTextNode" presStyleLbl="node3" presStyleIdx="1" presStyleCnt="10" custScaleX="176691">
        <dgm:presLayoutVars>
          <dgm:chPref val="3"/>
        </dgm:presLayoutVars>
      </dgm:prSet>
      <dgm:spPr/>
      <dgm:t>
        <a:bodyPr/>
        <a:lstStyle/>
        <a:p>
          <a:endParaRPr lang="en-US"/>
        </a:p>
      </dgm:t>
    </dgm:pt>
    <dgm:pt modelId="{5C9E58D1-842E-418B-BAA0-13B03D817B06}" type="pres">
      <dgm:prSet presAssocID="{2DDED60D-5779-454D-9F87-65753ADD7819}" presName="level3hierChild" presStyleCnt="0"/>
      <dgm:spPr/>
    </dgm:pt>
    <dgm:pt modelId="{6EB83080-3BC7-4F77-BBBA-CCBBDB20E981}" type="pres">
      <dgm:prSet presAssocID="{339B3DF3-FC39-42EE-83E2-1816D1EFDE23}" presName="conn2-1" presStyleLbl="parChTrans1D3" presStyleIdx="2" presStyleCnt="10"/>
      <dgm:spPr/>
      <dgm:t>
        <a:bodyPr/>
        <a:lstStyle/>
        <a:p>
          <a:endParaRPr lang="en-US"/>
        </a:p>
      </dgm:t>
    </dgm:pt>
    <dgm:pt modelId="{BFCEED3D-F74E-45AA-BC0C-5D31BC411B46}" type="pres">
      <dgm:prSet presAssocID="{339B3DF3-FC39-42EE-83E2-1816D1EFDE23}" presName="connTx" presStyleLbl="parChTrans1D3" presStyleIdx="2" presStyleCnt="10"/>
      <dgm:spPr/>
      <dgm:t>
        <a:bodyPr/>
        <a:lstStyle/>
        <a:p>
          <a:endParaRPr lang="en-US"/>
        </a:p>
      </dgm:t>
    </dgm:pt>
    <dgm:pt modelId="{087D9555-84DC-441A-B5CB-32C80DEF2F84}" type="pres">
      <dgm:prSet presAssocID="{C421F5B7-0069-445A-8D99-A9ADD12D4FBD}" presName="root2" presStyleCnt="0"/>
      <dgm:spPr/>
    </dgm:pt>
    <dgm:pt modelId="{19F6BB27-BD12-4EA0-B54C-7050BC91F3D5}" type="pres">
      <dgm:prSet presAssocID="{C421F5B7-0069-445A-8D99-A9ADD12D4FBD}" presName="LevelTwoTextNode" presStyleLbl="node3" presStyleIdx="2" presStyleCnt="10" custScaleX="176692" custLinFactNeighborY="-4842">
        <dgm:presLayoutVars>
          <dgm:chPref val="3"/>
        </dgm:presLayoutVars>
      </dgm:prSet>
      <dgm:spPr/>
      <dgm:t>
        <a:bodyPr/>
        <a:lstStyle/>
        <a:p>
          <a:endParaRPr lang="en-US"/>
        </a:p>
      </dgm:t>
    </dgm:pt>
    <dgm:pt modelId="{19E949B9-8BC9-447A-8EFD-0C6C1CF9B440}" type="pres">
      <dgm:prSet presAssocID="{C421F5B7-0069-445A-8D99-A9ADD12D4FBD}" presName="level3hierChild" presStyleCnt="0"/>
      <dgm:spPr/>
    </dgm:pt>
    <dgm:pt modelId="{8320096F-5248-4198-96A0-5E63FD874748}" type="pres">
      <dgm:prSet presAssocID="{4D9EDBB9-4F43-456F-B1FA-59AC4AF32118}" presName="conn2-1" presStyleLbl="parChTrans1D2" presStyleIdx="1" presStyleCnt="3"/>
      <dgm:spPr/>
      <dgm:t>
        <a:bodyPr/>
        <a:lstStyle/>
        <a:p>
          <a:endParaRPr lang="en-US"/>
        </a:p>
      </dgm:t>
    </dgm:pt>
    <dgm:pt modelId="{09531450-A9B7-4158-BF18-606E8E3687C0}" type="pres">
      <dgm:prSet presAssocID="{4D9EDBB9-4F43-456F-B1FA-59AC4AF32118}" presName="connTx" presStyleLbl="parChTrans1D2" presStyleIdx="1" presStyleCnt="3"/>
      <dgm:spPr/>
      <dgm:t>
        <a:bodyPr/>
        <a:lstStyle/>
        <a:p>
          <a:endParaRPr lang="en-US"/>
        </a:p>
      </dgm:t>
    </dgm:pt>
    <dgm:pt modelId="{C489949B-9B10-4A7D-B0A3-74EF7EA74E82}" type="pres">
      <dgm:prSet presAssocID="{A9AAB50E-1059-4953-9A9D-150A2BBEC763}" presName="root2" presStyleCnt="0"/>
      <dgm:spPr/>
    </dgm:pt>
    <dgm:pt modelId="{AB90C3C2-F6D2-418E-90A4-B0C016CE2105}" type="pres">
      <dgm:prSet presAssocID="{A9AAB50E-1059-4953-9A9D-150A2BBEC763}" presName="LevelTwoTextNode" presStyleLbl="node2" presStyleIdx="1" presStyleCnt="3" custScaleX="178968" custLinFactNeighborX="9133" custLinFactNeighborY="36057">
        <dgm:presLayoutVars>
          <dgm:chPref val="3"/>
        </dgm:presLayoutVars>
      </dgm:prSet>
      <dgm:spPr/>
      <dgm:t>
        <a:bodyPr/>
        <a:lstStyle/>
        <a:p>
          <a:endParaRPr lang="en-US"/>
        </a:p>
      </dgm:t>
    </dgm:pt>
    <dgm:pt modelId="{D2B91717-C630-4066-9733-E036FA8B15FB}" type="pres">
      <dgm:prSet presAssocID="{A9AAB50E-1059-4953-9A9D-150A2BBEC763}" presName="level3hierChild" presStyleCnt="0"/>
      <dgm:spPr/>
    </dgm:pt>
    <dgm:pt modelId="{0D2083B5-BD27-4E5A-9868-B7DE16D8FA75}" type="pres">
      <dgm:prSet presAssocID="{5F7EE4CA-BC43-4715-92B7-6CAF38B0BD7B}" presName="conn2-1" presStyleLbl="parChTrans1D3" presStyleIdx="3" presStyleCnt="10"/>
      <dgm:spPr/>
      <dgm:t>
        <a:bodyPr/>
        <a:lstStyle/>
        <a:p>
          <a:endParaRPr lang="en-US"/>
        </a:p>
      </dgm:t>
    </dgm:pt>
    <dgm:pt modelId="{4A0392ED-EAF5-4FB8-A0AE-65BECD91005B}" type="pres">
      <dgm:prSet presAssocID="{5F7EE4CA-BC43-4715-92B7-6CAF38B0BD7B}" presName="connTx" presStyleLbl="parChTrans1D3" presStyleIdx="3" presStyleCnt="10"/>
      <dgm:spPr/>
      <dgm:t>
        <a:bodyPr/>
        <a:lstStyle/>
        <a:p>
          <a:endParaRPr lang="en-US"/>
        </a:p>
      </dgm:t>
    </dgm:pt>
    <dgm:pt modelId="{A443B031-E2FF-4D16-B838-8D38872E599C}" type="pres">
      <dgm:prSet presAssocID="{583C6659-4A7B-457A-B46F-8EB694F9F6FC}" presName="root2" presStyleCnt="0"/>
      <dgm:spPr/>
    </dgm:pt>
    <dgm:pt modelId="{57275CB0-81BE-4400-B4CC-8A6A6026B6E2}" type="pres">
      <dgm:prSet presAssocID="{583C6659-4A7B-457A-B46F-8EB694F9F6FC}" presName="LevelTwoTextNode" presStyleLbl="node3" presStyleIdx="3" presStyleCnt="10" custScaleX="178305" custLinFactNeighborY="0">
        <dgm:presLayoutVars>
          <dgm:chPref val="3"/>
        </dgm:presLayoutVars>
      </dgm:prSet>
      <dgm:spPr/>
      <dgm:t>
        <a:bodyPr/>
        <a:lstStyle/>
        <a:p>
          <a:endParaRPr lang="en-US"/>
        </a:p>
      </dgm:t>
    </dgm:pt>
    <dgm:pt modelId="{6C4D3FB9-B643-4A54-9D15-D75E42AAF58C}" type="pres">
      <dgm:prSet presAssocID="{583C6659-4A7B-457A-B46F-8EB694F9F6FC}" presName="level3hierChild" presStyleCnt="0"/>
      <dgm:spPr/>
    </dgm:pt>
    <dgm:pt modelId="{584A7D7B-BEA1-4F3B-9C32-86170D55C5E8}" type="pres">
      <dgm:prSet presAssocID="{9A68E3E7-9F45-42D2-BC24-CCBEB6A8E880}" presName="conn2-1" presStyleLbl="parChTrans1D3" presStyleIdx="4" presStyleCnt="10"/>
      <dgm:spPr/>
      <dgm:t>
        <a:bodyPr/>
        <a:lstStyle/>
        <a:p>
          <a:endParaRPr lang="en-US"/>
        </a:p>
      </dgm:t>
    </dgm:pt>
    <dgm:pt modelId="{F779D246-4F56-454A-AD57-27A567E177F6}" type="pres">
      <dgm:prSet presAssocID="{9A68E3E7-9F45-42D2-BC24-CCBEB6A8E880}" presName="connTx" presStyleLbl="parChTrans1D3" presStyleIdx="4" presStyleCnt="10"/>
      <dgm:spPr/>
      <dgm:t>
        <a:bodyPr/>
        <a:lstStyle/>
        <a:p>
          <a:endParaRPr lang="en-US"/>
        </a:p>
      </dgm:t>
    </dgm:pt>
    <dgm:pt modelId="{E5099E50-0ED2-4DFA-9ADF-FE6FCEB6E07E}" type="pres">
      <dgm:prSet presAssocID="{B2586AC6-CD8B-4AC8-A913-6AC512E6033C}" presName="root2" presStyleCnt="0"/>
      <dgm:spPr/>
    </dgm:pt>
    <dgm:pt modelId="{D0384CE9-291D-4A19-8371-51F972EC4CD9}" type="pres">
      <dgm:prSet presAssocID="{B2586AC6-CD8B-4AC8-A913-6AC512E6033C}" presName="LevelTwoTextNode" presStyleLbl="node3" presStyleIdx="4" presStyleCnt="10" custScaleX="175078" custLinFactNeighborY="-6456">
        <dgm:presLayoutVars>
          <dgm:chPref val="3"/>
        </dgm:presLayoutVars>
      </dgm:prSet>
      <dgm:spPr/>
      <dgm:t>
        <a:bodyPr/>
        <a:lstStyle/>
        <a:p>
          <a:endParaRPr lang="en-US"/>
        </a:p>
      </dgm:t>
    </dgm:pt>
    <dgm:pt modelId="{3984F6EF-D9ED-45E3-BF43-9BCB0A311C75}" type="pres">
      <dgm:prSet presAssocID="{B2586AC6-CD8B-4AC8-A913-6AC512E6033C}" presName="level3hierChild" presStyleCnt="0"/>
      <dgm:spPr/>
    </dgm:pt>
    <dgm:pt modelId="{569326A9-6DDE-4E21-AA71-9A907B3F956A}" type="pres">
      <dgm:prSet presAssocID="{8D0EDC5B-8967-44F2-BFDF-D7EE450D3612}" presName="conn2-1" presStyleLbl="parChTrans1D3" presStyleIdx="5" presStyleCnt="10"/>
      <dgm:spPr/>
      <dgm:t>
        <a:bodyPr/>
        <a:lstStyle/>
        <a:p>
          <a:endParaRPr lang="en-US"/>
        </a:p>
      </dgm:t>
    </dgm:pt>
    <dgm:pt modelId="{16CC9FD4-6845-430D-9E66-7AE3AD88CBB3}" type="pres">
      <dgm:prSet presAssocID="{8D0EDC5B-8967-44F2-BFDF-D7EE450D3612}" presName="connTx" presStyleLbl="parChTrans1D3" presStyleIdx="5" presStyleCnt="10"/>
      <dgm:spPr/>
      <dgm:t>
        <a:bodyPr/>
        <a:lstStyle/>
        <a:p>
          <a:endParaRPr lang="en-US"/>
        </a:p>
      </dgm:t>
    </dgm:pt>
    <dgm:pt modelId="{E25D2777-72DE-4684-89E4-A14C89DF611E}" type="pres">
      <dgm:prSet presAssocID="{16EFE0D7-EFE8-4921-B876-5DEDFB1F3608}" presName="root2" presStyleCnt="0"/>
      <dgm:spPr/>
    </dgm:pt>
    <dgm:pt modelId="{6B2E5800-AAE4-4A72-B112-A71E986FA629}" type="pres">
      <dgm:prSet presAssocID="{16EFE0D7-EFE8-4921-B876-5DEDFB1F3608}" presName="LevelTwoTextNode" presStyleLbl="node3" presStyleIdx="5" presStyleCnt="10" custScaleX="175078" custLinFactNeighborY="-14072">
        <dgm:presLayoutVars>
          <dgm:chPref val="3"/>
        </dgm:presLayoutVars>
      </dgm:prSet>
      <dgm:spPr/>
      <dgm:t>
        <a:bodyPr/>
        <a:lstStyle/>
        <a:p>
          <a:endParaRPr lang="en-US"/>
        </a:p>
      </dgm:t>
    </dgm:pt>
    <dgm:pt modelId="{17E4683A-49AA-4790-8C93-1F1DD566F388}" type="pres">
      <dgm:prSet presAssocID="{16EFE0D7-EFE8-4921-B876-5DEDFB1F3608}" presName="level3hierChild" presStyleCnt="0"/>
      <dgm:spPr/>
    </dgm:pt>
    <dgm:pt modelId="{30030385-E28D-4AEC-9163-109415EF3C22}" type="pres">
      <dgm:prSet presAssocID="{A00E5D3B-AF8C-412A-BEB3-6A5FD672AE18}" presName="conn2-1" presStyleLbl="parChTrans1D2" presStyleIdx="2" presStyleCnt="3"/>
      <dgm:spPr/>
      <dgm:t>
        <a:bodyPr/>
        <a:lstStyle/>
        <a:p>
          <a:endParaRPr lang="en-US"/>
        </a:p>
      </dgm:t>
    </dgm:pt>
    <dgm:pt modelId="{F9300FE2-0334-4D67-9812-6C2743D5CF10}" type="pres">
      <dgm:prSet presAssocID="{A00E5D3B-AF8C-412A-BEB3-6A5FD672AE18}" presName="connTx" presStyleLbl="parChTrans1D2" presStyleIdx="2" presStyleCnt="3"/>
      <dgm:spPr/>
      <dgm:t>
        <a:bodyPr/>
        <a:lstStyle/>
        <a:p>
          <a:endParaRPr lang="en-US"/>
        </a:p>
      </dgm:t>
    </dgm:pt>
    <dgm:pt modelId="{5C023B45-8829-408F-814B-FEC4868EB274}" type="pres">
      <dgm:prSet presAssocID="{7A071AF8-E25D-4843-807B-A940F9DE8B3F}" presName="root2" presStyleCnt="0"/>
      <dgm:spPr/>
    </dgm:pt>
    <dgm:pt modelId="{324983D0-43B8-409B-97D2-BEDE7431F4B1}" type="pres">
      <dgm:prSet presAssocID="{7A071AF8-E25D-4843-807B-A940F9DE8B3F}" presName="LevelTwoTextNode" presStyleLbl="node2" presStyleIdx="2" presStyleCnt="3" custScaleX="181427">
        <dgm:presLayoutVars>
          <dgm:chPref val="3"/>
        </dgm:presLayoutVars>
      </dgm:prSet>
      <dgm:spPr/>
      <dgm:t>
        <a:bodyPr/>
        <a:lstStyle/>
        <a:p>
          <a:endParaRPr lang="en-US"/>
        </a:p>
      </dgm:t>
    </dgm:pt>
    <dgm:pt modelId="{F06A9CD7-F86F-4519-AAF7-7DE46783E0B3}" type="pres">
      <dgm:prSet presAssocID="{7A071AF8-E25D-4843-807B-A940F9DE8B3F}" presName="level3hierChild" presStyleCnt="0"/>
      <dgm:spPr/>
    </dgm:pt>
    <dgm:pt modelId="{62ED55AA-80A9-4D7F-97A3-26EA278E342D}" type="pres">
      <dgm:prSet presAssocID="{D78DE085-7D25-4C07-9272-F509EF0480A1}" presName="conn2-1" presStyleLbl="parChTrans1D3" presStyleIdx="6" presStyleCnt="10"/>
      <dgm:spPr/>
      <dgm:t>
        <a:bodyPr/>
        <a:lstStyle/>
        <a:p>
          <a:endParaRPr lang="en-US"/>
        </a:p>
      </dgm:t>
    </dgm:pt>
    <dgm:pt modelId="{FDF7FAF7-94F4-4B83-9DAC-36030870EDCA}" type="pres">
      <dgm:prSet presAssocID="{D78DE085-7D25-4C07-9272-F509EF0480A1}" presName="connTx" presStyleLbl="parChTrans1D3" presStyleIdx="6" presStyleCnt="10"/>
      <dgm:spPr/>
      <dgm:t>
        <a:bodyPr/>
        <a:lstStyle/>
        <a:p>
          <a:endParaRPr lang="en-US"/>
        </a:p>
      </dgm:t>
    </dgm:pt>
    <dgm:pt modelId="{F73E0E30-035B-47B0-B8F1-5485F779626A}" type="pres">
      <dgm:prSet presAssocID="{355D13AE-DD3E-425E-B711-DC0B424E7E61}" presName="root2" presStyleCnt="0"/>
      <dgm:spPr/>
    </dgm:pt>
    <dgm:pt modelId="{63ED00C1-303F-4A87-8637-588F99F85C3D}" type="pres">
      <dgm:prSet presAssocID="{355D13AE-DD3E-425E-B711-DC0B424E7E61}" presName="LevelTwoTextNode" presStyleLbl="node3" presStyleIdx="6" presStyleCnt="10" custScaleX="170896" custLinFactNeighborY="-12180">
        <dgm:presLayoutVars>
          <dgm:chPref val="3"/>
        </dgm:presLayoutVars>
      </dgm:prSet>
      <dgm:spPr/>
      <dgm:t>
        <a:bodyPr/>
        <a:lstStyle/>
        <a:p>
          <a:endParaRPr lang="en-US"/>
        </a:p>
      </dgm:t>
    </dgm:pt>
    <dgm:pt modelId="{3BC340AD-6A7F-4617-87DE-40C0CAAD67BE}" type="pres">
      <dgm:prSet presAssocID="{355D13AE-DD3E-425E-B711-DC0B424E7E61}" presName="level3hierChild" presStyleCnt="0"/>
      <dgm:spPr/>
    </dgm:pt>
    <dgm:pt modelId="{41BD7995-7EEE-46B8-A918-CA6C2BD714CD}" type="pres">
      <dgm:prSet presAssocID="{CBF9DF7A-6042-432F-81EC-279985FB5993}" presName="conn2-1" presStyleLbl="parChTrans1D3" presStyleIdx="7" presStyleCnt="10"/>
      <dgm:spPr/>
      <dgm:t>
        <a:bodyPr/>
        <a:lstStyle/>
        <a:p>
          <a:endParaRPr lang="en-US"/>
        </a:p>
      </dgm:t>
    </dgm:pt>
    <dgm:pt modelId="{71B6F045-AA57-4C8F-A9D0-C83B2302AA2F}" type="pres">
      <dgm:prSet presAssocID="{CBF9DF7A-6042-432F-81EC-279985FB5993}" presName="connTx" presStyleLbl="parChTrans1D3" presStyleIdx="7" presStyleCnt="10"/>
      <dgm:spPr/>
      <dgm:t>
        <a:bodyPr/>
        <a:lstStyle/>
        <a:p>
          <a:endParaRPr lang="en-US"/>
        </a:p>
      </dgm:t>
    </dgm:pt>
    <dgm:pt modelId="{1F48690D-4EE0-4A4B-A2FD-9D159E9D9B19}" type="pres">
      <dgm:prSet presAssocID="{74D264BC-76D9-4702-90B7-F23495569C6E}" presName="root2" presStyleCnt="0"/>
      <dgm:spPr/>
    </dgm:pt>
    <dgm:pt modelId="{755811EB-29A0-498E-A93D-A4D2CF6559EC}" type="pres">
      <dgm:prSet presAssocID="{74D264BC-76D9-4702-90B7-F23495569C6E}" presName="LevelTwoTextNode" presStyleLbl="node3" presStyleIdx="7" presStyleCnt="10" custScaleX="170557" custLinFactNeighborY="-17052">
        <dgm:presLayoutVars>
          <dgm:chPref val="3"/>
        </dgm:presLayoutVars>
      </dgm:prSet>
      <dgm:spPr/>
      <dgm:t>
        <a:bodyPr/>
        <a:lstStyle/>
        <a:p>
          <a:endParaRPr lang="en-US"/>
        </a:p>
      </dgm:t>
    </dgm:pt>
    <dgm:pt modelId="{56845565-2D38-402B-87F6-76EA11F6F21C}" type="pres">
      <dgm:prSet presAssocID="{74D264BC-76D9-4702-90B7-F23495569C6E}" presName="level3hierChild" presStyleCnt="0"/>
      <dgm:spPr/>
    </dgm:pt>
    <dgm:pt modelId="{C9145B19-6AEB-4A05-84BB-A0010C870562}" type="pres">
      <dgm:prSet presAssocID="{827BBC0B-1D17-43A7-95B0-F4AA9B9C696B}" presName="conn2-1" presStyleLbl="parChTrans1D3" presStyleIdx="8" presStyleCnt="10"/>
      <dgm:spPr/>
      <dgm:t>
        <a:bodyPr/>
        <a:lstStyle/>
        <a:p>
          <a:endParaRPr lang="en-US"/>
        </a:p>
      </dgm:t>
    </dgm:pt>
    <dgm:pt modelId="{AC44B770-70EF-464D-A0B2-5A34FE5632B4}" type="pres">
      <dgm:prSet presAssocID="{827BBC0B-1D17-43A7-95B0-F4AA9B9C696B}" presName="connTx" presStyleLbl="parChTrans1D3" presStyleIdx="8" presStyleCnt="10"/>
      <dgm:spPr/>
      <dgm:t>
        <a:bodyPr/>
        <a:lstStyle/>
        <a:p>
          <a:endParaRPr lang="en-US"/>
        </a:p>
      </dgm:t>
    </dgm:pt>
    <dgm:pt modelId="{6BB26033-98B4-4E97-B40E-06973113B414}" type="pres">
      <dgm:prSet presAssocID="{988392FE-E501-405D-B20D-968251BEBBB2}" presName="root2" presStyleCnt="0"/>
      <dgm:spPr/>
    </dgm:pt>
    <dgm:pt modelId="{F359B36F-3236-4DDF-9D74-77279ABDF2AA}" type="pres">
      <dgm:prSet presAssocID="{988392FE-E501-405D-B20D-968251BEBBB2}" presName="LevelTwoTextNode" presStyleLbl="node3" presStyleIdx="8" presStyleCnt="10" custScaleX="168121" custLinFactNeighborY="-19488">
        <dgm:presLayoutVars>
          <dgm:chPref val="3"/>
        </dgm:presLayoutVars>
      </dgm:prSet>
      <dgm:spPr/>
      <dgm:t>
        <a:bodyPr/>
        <a:lstStyle/>
        <a:p>
          <a:endParaRPr lang="en-US"/>
        </a:p>
      </dgm:t>
    </dgm:pt>
    <dgm:pt modelId="{7D86FBF8-D20C-4CFA-899D-D5A45FB0253E}" type="pres">
      <dgm:prSet presAssocID="{988392FE-E501-405D-B20D-968251BEBBB2}" presName="level3hierChild" presStyleCnt="0"/>
      <dgm:spPr/>
    </dgm:pt>
    <dgm:pt modelId="{22438057-23A2-40DC-BC11-2EFA9840A711}" type="pres">
      <dgm:prSet presAssocID="{E6704605-ECA9-4BA1-A1A2-1113A29130FA}" presName="conn2-1" presStyleLbl="parChTrans1D3" presStyleIdx="9" presStyleCnt="10"/>
      <dgm:spPr/>
      <dgm:t>
        <a:bodyPr/>
        <a:lstStyle/>
        <a:p>
          <a:endParaRPr lang="en-US"/>
        </a:p>
      </dgm:t>
    </dgm:pt>
    <dgm:pt modelId="{6B3204D5-9B3C-45B8-8880-B340D5AD8938}" type="pres">
      <dgm:prSet presAssocID="{E6704605-ECA9-4BA1-A1A2-1113A29130FA}" presName="connTx" presStyleLbl="parChTrans1D3" presStyleIdx="9" presStyleCnt="10"/>
      <dgm:spPr/>
      <dgm:t>
        <a:bodyPr/>
        <a:lstStyle/>
        <a:p>
          <a:endParaRPr lang="en-US"/>
        </a:p>
      </dgm:t>
    </dgm:pt>
    <dgm:pt modelId="{7EB2881C-050B-4CD2-944A-B33368183D32}" type="pres">
      <dgm:prSet presAssocID="{CC8BDED8-446B-4055-BE79-388E7C46B4BF}" presName="root2" presStyleCnt="0"/>
      <dgm:spPr/>
    </dgm:pt>
    <dgm:pt modelId="{2531DBC5-0123-404A-B93F-95C29F98E3D0}" type="pres">
      <dgm:prSet presAssocID="{CC8BDED8-446B-4055-BE79-388E7C46B4BF}" presName="LevelTwoTextNode" presStyleLbl="node3" presStyleIdx="9" presStyleCnt="10" custScaleX="164995" custLinFactNeighborY="-21704">
        <dgm:presLayoutVars>
          <dgm:chPref val="3"/>
        </dgm:presLayoutVars>
      </dgm:prSet>
      <dgm:spPr/>
      <dgm:t>
        <a:bodyPr/>
        <a:lstStyle/>
        <a:p>
          <a:endParaRPr lang="en-US"/>
        </a:p>
      </dgm:t>
    </dgm:pt>
    <dgm:pt modelId="{8D869561-87C6-49D6-A1C8-C3BAE807F979}" type="pres">
      <dgm:prSet presAssocID="{CC8BDED8-446B-4055-BE79-388E7C46B4BF}" presName="level3hierChild" presStyleCnt="0"/>
      <dgm:spPr/>
    </dgm:pt>
  </dgm:ptLst>
  <dgm:cxnLst>
    <dgm:cxn modelId="{3481896B-0E03-48D2-A69E-792220BC044B}" type="presOf" srcId="{7A071AF8-E25D-4843-807B-A940F9DE8B3F}" destId="{324983D0-43B8-409B-97D2-BEDE7431F4B1}" srcOrd="0" destOrd="0" presId="urn:microsoft.com/office/officeart/2005/8/layout/hierarchy2"/>
    <dgm:cxn modelId="{DFB838E5-A77C-4B19-85B0-DF8D634D5032}" type="presOf" srcId="{E81789D7-A9D4-4B1F-A792-A10D9865B855}" destId="{EE7C3C69-F8E7-4F48-9D91-0398A62E1747}" srcOrd="0" destOrd="0" presId="urn:microsoft.com/office/officeart/2005/8/layout/hierarchy2"/>
    <dgm:cxn modelId="{18E726B0-4BDA-40CA-882F-937025A3372C}" type="presOf" srcId="{A9AAB50E-1059-4953-9A9D-150A2BBEC763}" destId="{AB90C3C2-F6D2-418E-90A4-B0C016CE2105}" srcOrd="0" destOrd="0" presId="urn:microsoft.com/office/officeart/2005/8/layout/hierarchy2"/>
    <dgm:cxn modelId="{88ADD710-190B-49D2-A96C-C699BF289BD8}" type="presOf" srcId="{D78DE085-7D25-4C07-9272-F509EF0480A1}" destId="{62ED55AA-80A9-4D7F-97A3-26EA278E342D}" srcOrd="0" destOrd="0" presId="urn:microsoft.com/office/officeart/2005/8/layout/hierarchy2"/>
    <dgm:cxn modelId="{DBEE0032-9275-44DA-A128-9A5A000FB31D}" srcId="{8E801AF0-378D-450B-B845-974CC8A7E3AC}" destId="{7A071AF8-E25D-4843-807B-A940F9DE8B3F}" srcOrd="2" destOrd="0" parTransId="{A00E5D3B-AF8C-412A-BEB3-6A5FD672AE18}" sibTransId="{AC26D0CD-8C0A-47B2-9F7F-CF01910CA670}"/>
    <dgm:cxn modelId="{4F987613-9D2D-4211-9E55-DDFD325DE5E1}" type="presOf" srcId="{9A68E3E7-9F45-42D2-BC24-CCBEB6A8E880}" destId="{F779D246-4F56-454A-AD57-27A567E177F6}" srcOrd="1" destOrd="0" presId="urn:microsoft.com/office/officeart/2005/8/layout/hierarchy2"/>
    <dgm:cxn modelId="{6CC69DA2-1C00-40CD-98E1-519576F7B6FC}" srcId="{7A071AF8-E25D-4843-807B-A940F9DE8B3F}" destId="{74D264BC-76D9-4702-90B7-F23495569C6E}" srcOrd="1" destOrd="0" parTransId="{CBF9DF7A-6042-432F-81EC-279985FB5993}" sibTransId="{2959877F-A903-44CC-9E40-338FF3D8F797}"/>
    <dgm:cxn modelId="{AF6C01EF-79BC-448A-8247-C3A4DBC2FD9F}" type="presOf" srcId="{5F7EE4CA-BC43-4715-92B7-6CAF38B0BD7B}" destId="{0D2083B5-BD27-4E5A-9868-B7DE16D8FA75}" srcOrd="0" destOrd="0" presId="urn:microsoft.com/office/officeart/2005/8/layout/hierarchy2"/>
    <dgm:cxn modelId="{33BDBF7F-5072-4EFF-8EFA-60E48EAF4FF9}" type="presOf" srcId="{339B3DF3-FC39-42EE-83E2-1816D1EFDE23}" destId="{6EB83080-3BC7-4F77-BBBA-CCBBDB20E981}" srcOrd="0" destOrd="0" presId="urn:microsoft.com/office/officeart/2005/8/layout/hierarchy2"/>
    <dgm:cxn modelId="{67F4DFEA-39E9-4F3F-B00B-3E2099823720}" type="presOf" srcId="{CBF9DF7A-6042-432F-81EC-279985FB5993}" destId="{71B6F045-AA57-4C8F-A9D0-C83B2302AA2F}" srcOrd="1" destOrd="0" presId="urn:microsoft.com/office/officeart/2005/8/layout/hierarchy2"/>
    <dgm:cxn modelId="{D2943B0F-56C4-49CB-AFC3-60DC02139D19}" srcId="{E81789D7-A9D4-4B1F-A792-A10D9865B855}" destId="{C421F5B7-0069-445A-8D99-A9ADD12D4FBD}" srcOrd="2" destOrd="0" parTransId="{339B3DF3-FC39-42EE-83E2-1816D1EFDE23}" sibTransId="{7F9281D7-5BBF-4A39-8748-449BAC35814E}"/>
    <dgm:cxn modelId="{49E03B63-6A93-4A82-B22C-19BB37BD8535}" type="presOf" srcId="{988392FE-E501-405D-B20D-968251BEBBB2}" destId="{F359B36F-3236-4DDF-9D74-77279ABDF2AA}" srcOrd="0" destOrd="0" presId="urn:microsoft.com/office/officeart/2005/8/layout/hierarchy2"/>
    <dgm:cxn modelId="{69B7795C-519A-44A7-A1FC-8FAC48E108BA}" type="presOf" srcId="{8D0EDC5B-8967-44F2-BFDF-D7EE450D3612}" destId="{569326A9-6DDE-4E21-AA71-9A907B3F956A}" srcOrd="0" destOrd="0" presId="urn:microsoft.com/office/officeart/2005/8/layout/hierarchy2"/>
    <dgm:cxn modelId="{86B8BEC6-67D0-4208-8C58-AA21B79FC932}" type="presOf" srcId="{355D13AE-DD3E-425E-B711-DC0B424E7E61}" destId="{63ED00C1-303F-4A87-8637-588F99F85C3D}" srcOrd="0" destOrd="0" presId="urn:microsoft.com/office/officeart/2005/8/layout/hierarchy2"/>
    <dgm:cxn modelId="{19BDD6B3-9C88-4A79-A47F-FA370CBE3CF2}" srcId="{A9AAB50E-1059-4953-9A9D-150A2BBEC763}" destId="{B2586AC6-CD8B-4AC8-A913-6AC512E6033C}" srcOrd="1" destOrd="0" parTransId="{9A68E3E7-9F45-42D2-BC24-CCBEB6A8E880}" sibTransId="{4AEAD02A-1917-4471-B916-BAE5DE8304BB}"/>
    <dgm:cxn modelId="{39F572E0-6ED2-4E9A-9EE7-C09DBE7ED3C5}" type="presOf" srcId="{FF788E69-9E32-4AF3-B435-23E5A0344AC6}" destId="{0972998F-892B-4923-A0C4-DB22740A3554}" srcOrd="0" destOrd="0" presId="urn:microsoft.com/office/officeart/2005/8/layout/hierarchy2"/>
    <dgm:cxn modelId="{522EE8C5-8695-43F9-9A76-03FABBBB85FD}" srcId="{7A071AF8-E25D-4843-807B-A940F9DE8B3F}" destId="{CC8BDED8-446B-4055-BE79-388E7C46B4BF}" srcOrd="3" destOrd="0" parTransId="{E6704605-ECA9-4BA1-A1A2-1113A29130FA}" sibTransId="{F5330783-234F-4D7D-85B9-A6AB52108C36}"/>
    <dgm:cxn modelId="{8B2C94E1-5885-4DA0-8762-438EF4691A6B}" type="presOf" srcId="{339B3DF3-FC39-42EE-83E2-1816D1EFDE23}" destId="{BFCEED3D-F74E-45AA-BC0C-5D31BC411B46}" srcOrd="1" destOrd="0" presId="urn:microsoft.com/office/officeart/2005/8/layout/hierarchy2"/>
    <dgm:cxn modelId="{66E3F50D-4615-474F-9EBE-B6DF7EE9AEA8}" type="presOf" srcId="{A00E5D3B-AF8C-412A-BEB3-6A5FD672AE18}" destId="{30030385-E28D-4AEC-9163-109415EF3C22}" srcOrd="0" destOrd="0" presId="urn:microsoft.com/office/officeart/2005/8/layout/hierarchy2"/>
    <dgm:cxn modelId="{290BF285-1665-45FB-AB83-18F6DCC67371}" type="presOf" srcId="{74D264BC-76D9-4702-90B7-F23495569C6E}" destId="{755811EB-29A0-498E-A93D-A4D2CF6559EC}" srcOrd="0" destOrd="0" presId="urn:microsoft.com/office/officeart/2005/8/layout/hierarchy2"/>
    <dgm:cxn modelId="{F3547C0E-D7B3-4874-9724-96F67944BA20}" srcId="{7A071AF8-E25D-4843-807B-A940F9DE8B3F}" destId="{355D13AE-DD3E-425E-B711-DC0B424E7E61}" srcOrd="0" destOrd="0" parTransId="{D78DE085-7D25-4C07-9272-F509EF0480A1}" sibTransId="{472D81F2-3E13-4CEC-974B-1611C47EEBA7}"/>
    <dgm:cxn modelId="{5B68BE37-19BE-449A-B30A-B9CBBC624235}" type="presOf" srcId="{4D9EDBB9-4F43-456F-B1FA-59AC4AF32118}" destId="{8320096F-5248-4198-96A0-5E63FD874748}" srcOrd="0" destOrd="0" presId="urn:microsoft.com/office/officeart/2005/8/layout/hierarchy2"/>
    <dgm:cxn modelId="{FD5AD8B1-565E-4A37-81DB-434240E2F03E}" type="presOf" srcId="{241CA5C5-7195-4FE7-AA9A-3AF9C28B574F}" destId="{F59AB903-BABA-47B6-80BC-65FAFF37805F}" srcOrd="0" destOrd="0" presId="urn:microsoft.com/office/officeart/2005/8/layout/hierarchy2"/>
    <dgm:cxn modelId="{49AFCD9F-BCEC-402F-9318-647E175713F1}" type="presOf" srcId="{A00E5D3B-AF8C-412A-BEB3-6A5FD672AE18}" destId="{F9300FE2-0334-4D67-9812-6C2743D5CF10}" srcOrd="1" destOrd="0" presId="urn:microsoft.com/office/officeart/2005/8/layout/hierarchy2"/>
    <dgm:cxn modelId="{91AAD9F9-B2D1-4BF5-A879-0BEB6A77CE88}" srcId="{E81789D7-A9D4-4B1F-A792-A10D9865B855}" destId="{FF788E69-9E32-4AF3-B435-23E5A0344AC6}" srcOrd="0" destOrd="0" parTransId="{2C227DCB-6692-457A-B4AB-97095E37A285}" sibTransId="{291C43A0-607A-4D05-84D4-8C182364BD2A}"/>
    <dgm:cxn modelId="{32B337C4-85B9-4D1E-A672-7BAFBD1744A4}" type="presOf" srcId="{2DDED60D-5779-454D-9F87-65753ADD7819}" destId="{EB7409AD-3390-4730-9264-DBD2DB4063BA}" srcOrd="0" destOrd="0" presId="urn:microsoft.com/office/officeart/2005/8/layout/hierarchy2"/>
    <dgm:cxn modelId="{9FF46C98-5752-444E-9DED-CE171DF426DA}" type="presOf" srcId="{C421F5B7-0069-445A-8D99-A9ADD12D4FBD}" destId="{19F6BB27-BD12-4EA0-B54C-7050BC91F3D5}" srcOrd="0" destOrd="0" presId="urn:microsoft.com/office/officeart/2005/8/layout/hierarchy2"/>
    <dgm:cxn modelId="{BE3100F0-0E56-4738-AA95-D9B3225E8E15}" type="presOf" srcId="{9A68E3E7-9F45-42D2-BC24-CCBEB6A8E880}" destId="{584A7D7B-BEA1-4F3B-9C32-86170D55C5E8}" srcOrd="0" destOrd="0" presId="urn:microsoft.com/office/officeart/2005/8/layout/hierarchy2"/>
    <dgm:cxn modelId="{5F8F1292-2EF7-41CE-A7CA-DACC8D76D220}" type="presOf" srcId="{827BBC0B-1D17-43A7-95B0-F4AA9B9C696B}" destId="{AC44B770-70EF-464D-A0B2-5A34FE5632B4}" srcOrd="1" destOrd="0" presId="urn:microsoft.com/office/officeart/2005/8/layout/hierarchy2"/>
    <dgm:cxn modelId="{C7344221-1480-4AEF-A77F-B19149381060}" type="presOf" srcId="{2C227DCB-6692-457A-B4AB-97095E37A285}" destId="{BF400E59-3C2A-42FA-A037-2D38BA8907E4}" srcOrd="1" destOrd="0" presId="urn:microsoft.com/office/officeart/2005/8/layout/hierarchy2"/>
    <dgm:cxn modelId="{947BC34C-48AF-4B35-9A13-3B31B6DCB740}" srcId="{7A071AF8-E25D-4843-807B-A940F9DE8B3F}" destId="{988392FE-E501-405D-B20D-968251BEBBB2}" srcOrd="2" destOrd="0" parTransId="{827BBC0B-1D17-43A7-95B0-F4AA9B9C696B}" sibTransId="{22EA20E5-C1F7-44F9-9DAB-71EAE27346EE}"/>
    <dgm:cxn modelId="{FEF63A7C-CB06-43AD-BC13-0472DED0A88F}" type="presOf" srcId="{B2586AC6-CD8B-4AC8-A913-6AC512E6033C}" destId="{D0384CE9-291D-4A19-8371-51F972EC4CD9}" srcOrd="0" destOrd="0" presId="urn:microsoft.com/office/officeart/2005/8/layout/hierarchy2"/>
    <dgm:cxn modelId="{5E8798DB-A5B3-4B1F-A84C-0916746B4AAE}" srcId="{E81789D7-A9D4-4B1F-A792-A10D9865B855}" destId="{2DDED60D-5779-454D-9F87-65753ADD7819}" srcOrd="1" destOrd="0" parTransId="{241CA5C5-7195-4FE7-AA9A-3AF9C28B574F}" sibTransId="{2FD03BC3-D717-4A4C-80AB-9622B402B9AD}"/>
    <dgm:cxn modelId="{56C8E778-E7C6-42E8-8FDF-3BDC6B57720C}" type="presOf" srcId="{8E801AF0-378D-450B-B845-974CC8A7E3AC}" destId="{B0E14B29-AEBE-42A4-AD88-6F19DFD70F44}" srcOrd="0" destOrd="0" presId="urn:microsoft.com/office/officeart/2005/8/layout/hierarchy2"/>
    <dgm:cxn modelId="{9BC5F224-73AA-4F01-B3F3-C44663A06D64}" srcId="{A9AAB50E-1059-4953-9A9D-150A2BBEC763}" destId="{583C6659-4A7B-457A-B46F-8EB694F9F6FC}" srcOrd="0" destOrd="0" parTransId="{5F7EE4CA-BC43-4715-92B7-6CAF38B0BD7B}" sibTransId="{13D046B5-29E6-4A89-9BCD-E72FBAE6F4F3}"/>
    <dgm:cxn modelId="{32747783-9BA1-4828-AF47-6ADDA3C8A3CA}" type="presOf" srcId="{241CA5C5-7195-4FE7-AA9A-3AF9C28B574F}" destId="{84900291-95FB-4171-B83C-260714BCAFB6}" srcOrd="1" destOrd="0" presId="urn:microsoft.com/office/officeart/2005/8/layout/hierarchy2"/>
    <dgm:cxn modelId="{9D3140B9-4CC5-4587-95BD-96FDEB592890}" type="presOf" srcId="{827BBC0B-1D17-43A7-95B0-F4AA9B9C696B}" destId="{C9145B19-6AEB-4A05-84BB-A0010C870562}" srcOrd="0" destOrd="0" presId="urn:microsoft.com/office/officeart/2005/8/layout/hierarchy2"/>
    <dgm:cxn modelId="{3F2B636B-10E9-4F13-BF63-D6462671F36D}" type="presOf" srcId="{583C6659-4A7B-457A-B46F-8EB694F9F6FC}" destId="{57275CB0-81BE-4400-B4CC-8A6A6026B6E2}" srcOrd="0" destOrd="0" presId="urn:microsoft.com/office/officeart/2005/8/layout/hierarchy2"/>
    <dgm:cxn modelId="{C1EF83A2-F734-4C13-94F3-D4598897B6BF}" type="presOf" srcId="{E6704605-ECA9-4BA1-A1A2-1113A29130FA}" destId="{22438057-23A2-40DC-BC11-2EFA9840A711}" srcOrd="0" destOrd="0" presId="urn:microsoft.com/office/officeart/2005/8/layout/hierarchy2"/>
    <dgm:cxn modelId="{2391A4A8-F996-4A63-BD14-588DB87B234D}" type="presOf" srcId="{CC8BDED8-446B-4055-BE79-388E7C46B4BF}" destId="{2531DBC5-0123-404A-B93F-95C29F98E3D0}" srcOrd="0" destOrd="0" presId="urn:microsoft.com/office/officeart/2005/8/layout/hierarchy2"/>
    <dgm:cxn modelId="{78B430A8-20B3-4D17-AEA4-49687E74D297}" type="presOf" srcId="{5F7EE4CA-BC43-4715-92B7-6CAF38B0BD7B}" destId="{4A0392ED-EAF5-4FB8-A0AE-65BECD91005B}" srcOrd="1" destOrd="0" presId="urn:microsoft.com/office/officeart/2005/8/layout/hierarchy2"/>
    <dgm:cxn modelId="{46DDE81B-062F-4A10-82D9-EEE5CF8A49D1}" type="presOf" srcId="{4D9EDBB9-4F43-456F-B1FA-59AC4AF32118}" destId="{09531450-A9B7-4158-BF18-606E8E3687C0}" srcOrd="1" destOrd="0" presId="urn:microsoft.com/office/officeart/2005/8/layout/hierarchy2"/>
    <dgm:cxn modelId="{F6CB94A2-A7F6-4D94-BE88-490185E6DB6C}" type="presOf" srcId="{8D0EDC5B-8967-44F2-BFDF-D7EE450D3612}" destId="{16CC9FD4-6845-430D-9E66-7AE3AD88CBB3}" srcOrd="1" destOrd="0" presId="urn:microsoft.com/office/officeart/2005/8/layout/hierarchy2"/>
    <dgm:cxn modelId="{C7F199DD-25F2-4741-8858-954D2D34CC57}" type="presOf" srcId="{16EFE0D7-EFE8-4921-B876-5DEDFB1F3608}" destId="{6B2E5800-AAE4-4A72-B112-A71E986FA629}" srcOrd="0" destOrd="0" presId="urn:microsoft.com/office/officeart/2005/8/layout/hierarchy2"/>
    <dgm:cxn modelId="{2648025C-E95E-481F-9634-0BB1BE553E13}" srcId="{8E801AF0-378D-450B-B845-974CC8A7E3AC}" destId="{E81789D7-A9D4-4B1F-A792-A10D9865B855}" srcOrd="0" destOrd="0" parTransId="{701A18C5-E63F-4AA5-A643-C1E588DB44D2}" sibTransId="{D3AD06A2-CF64-4E1F-8627-8ACA89BB7973}"/>
    <dgm:cxn modelId="{9BDE802F-5C8C-4E90-A1C5-958A5665DEF1}" srcId="{066EB40C-85E4-423F-8985-3D478F092011}" destId="{8E801AF0-378D-450B-B845-974CC8A7E3AC}" srcOrd="0" destOrd="0" parTransId="{794511C9-497A-41F0-87FD-481A6807882E}" sibTransId="{7B96F4A2-79FC-4889-B3DD-0BDD43E94D63}"/>
    <dgm:cxn modelId="{213AAF48-B067-4758-8035-DCCC00F70B82}" type="presOf" srcId="{D78DE085-7D25-4C07-9272-F509EF0480A1}" destId="{FDF7FAF7-94F4-4B83-9DAC-36030870EDCA}" srcOrd="1" destOrd="0" presId="urn:microsoft.com/office/officeart/2005/8/layout/hierarchy2"/>
    <dgm:cxn modelId="{8DD70CE9-9362-4A53-A874-FFFB88253F8E}" type="presOf" srcId="{E6704605-ECA9-4BA1-A1A2-1113A29130FA}" destId="{6B3204D5-9B3C-45B8-8880-B340D5AD8938}" srcOrd="1" destOrd="0" presId="urn:microsoft.com/office/officeart/2005/8/layout/hierarchy2"/>
    <dgm:cxn modelId="{E5E0D8B7-3FF5-44FE-AE50-975332708C67}" srcId="{8E801AF0-378D-450B-B845-974CC8A7E3AC}" destId="{A9AAB50E-1059-4953-9A9D-150A2BBEC763}" srcOrd="1" destOrd="0" parTransId="{4D9EDBB9-4F43-456F-B1FA-59AC4AF32118}" sibTransId="{B26B853F-295F-4647-A781-5054106995A0}"/>
    <dgm:cxn modelId="{3B20D94C-1728-497F-BA45-91B5AEAB7EEB}" type="presOf" srcId="{CBF9DF7A-6042-432F-81EC-279985FB5993}" destId="{41BD7995-7EEE-46B8-A918-CA6C2BD714CD}" srcOrd="0" destOrd="0" presId="urn:microsoft.com/office/officeart/2005/8/layout/hierarchy2"/>
    <dgm:cxn modelId="{13B0BA77-3B81-454C-87EE-448E1DF94176}" type="presOf" srcId="{701A18C5-E63F-4AA5-A643-C1E588DB44D2}" destId="{7EB71E89-C8BC-449F-9E2F-B943491F2087}" srcOrd="1" destOrd="0" presId="urn:microsoft.com/office/officeart/2005/8/layout/hierarchy2"/>
    <dgm:cxn modelId="{28F96E47-EF66-4F1F-85DE-326867CB5F6D}" type="presOf" srcId="{701A18C5-E63F-4AA5-A643-C1E588DB44D2}" destId="{83D6A8B5-C04A-4253-B6AE-037FC2D8C5A9}" srcOrd="0" destOrd="0" presId="urn:microsoft.com/office/officeart/2005/8/layout/hierarchy2"/>
    <dgm:cxn modelId="{96C3E389-A313-472C-B22B-F5093B08E9C7}" type="presOf" srcId="{2C227DCB-6692-457A-B4AB-97095E37A285}" destId="{C4F66138-947D-4DA1-A60B-A5F3D687719F}" srcOrd="0" destOrd="0" presId="urn:microsoft.com/office/officeart/2005/8/layout/hierarchy2"/>
    <dgm:cxn modelId="{88AE90D0-659F-47DC-AEE9-9B174E5665F5}" type="presOf" srcId="{066EB40C-85E4-423F-8985-3D478F092011}" destId="{5C92B751-0977-457D-825E-C8B84CC0DE70}" srcOrd="0" destOrd="0" presId="urn:microsoft.com/office/officeart/2005/8/layout/hierarchy2"/>
    <dgm:cxn modelId="{3D623177-6516-413F-8D9E-2DEC43D08432}" srcId="{A9AAB50E-1059-4953-9A9D-150A2BBEC763}" destId="{16EFE0D7-EFE8-4921-B876-5DEDFB1F3608}" srcOrd="2" destOrd="0" parTransId="{8D0EDC5B-8967-44F2-BFDF-D7EE450D3612}" sibTransId="{54786D73-2C3E-438F-9F64-FF62F15ED6E9}"/>
    <dgm:cxn modelId="{DD6C5FA8-5418-4E4E-B1E2-508500FB852B}" type="presParOf" srcId="{5C92B751-0977-457D-825E-C8B84CC0DE70}" destId="{536442CD-B404-433F-BC1A-011F625389A9}" srcOrd="0" destOrd="0" presId="urn:microsoft.com/office/officeart/2005/8/layout/hierarchy2"/>
    <dgm:cxn modelId="{F10C0B4F-C075-4D5C-8DA0-1B3CD02262A9}" type="presParOf" srcId="{536442CD-B404-433F-BC1A-011F625389A9}" destId="{B0E14B29-AEBE-42A4-AD88-6F19DFD70F44}" srcOrd="0" destOrd="0" presId="urn:microsoft.com/office/officeart/2005/8/layout/hierarchy2"/>
    <dgm:cxn modelId="{84481929-D8DE-4920-BDFF-67929D8D39FE}" type="presParOf" srcId="{536442CD-B404-433F-BC1A-011F625389A9}" destId="{D96CF9D3-1ABD-49DB-A3FF-E465F9E25A39}" srcOrd="1" destOrd="0" presId="urn:microsoft.com/office/officeart/2005/8/layout/hierarchy2"/>
    <dgm:cxn modelId="{04BFC0B7-72F9-4A4F-8765-4CAE0B538ADC}" type="presParOf" srcId="{D96CF9D3-1ABD-49DB-A3FF-E465F9E25A39}" destId="{83D6A8B5-C04A-4253-B6AE-037FC2D8C5A9}" srcOrd="0" destOrd="0" presId="urn:microsoft.com/office/officeart/2005/8/layout/hierarchy2"/>
    <dgm:cxn modelId="{81274A56-981B-4B87-822F-DB064CCC91F8}" type="presParOf" srcId="{83D6A8B5-C04A-4253-B6AE-037FC2D8C5A9}" destId="{7EB71E89-C8BC-449F-9E2F-B943491F2087}" srcOrd="0" destOrd="0" presId="urn:microsoft.com/office/officeart/2005/8/layout/hierarchy2"/>
    <dgm:cxn modelId="{112B9C13-CB21-4328-9658-1BCBDE9876B4}" type="presParOf" srcId="{D96CF9D3-1ABD-49DB-A3FF-E465F9E25A39}" destId="{10934CC8-A00E-4A14-9FCD-860B830A2F8E}" srcOrd="1" destOrd="0" presId="urn:microsoft.com/office/officeart/2005/8/layout/hierarchy2"/>
    <dgm:cxn modelId="{1D8D1DA1-3467-40A4-B81C-DD17F7394C78}" type="presParOf" srcId="{10934CC8-A00E-4A14-9FCD-860B830A2F8E}" destId="{EE7C3C69-F8E7-4F48-9D91-0398A62E1747}" srcOrd="0" destOrd="0" presId="urn:microsoft.com/office/officeart/2005/8/layout/hierarchy2"/>
    <dgm:cxn modelId="{43439F9E-928F-42BF-98CB-B1D781093224}" type="presParOf" srcId="{10934CC8-A00E-4A14-9FCD-860B830A2F8E}" destId="{41764B58-50AF-4353-BD8A-F6EC81171642}" srcOrd="1" destOrd="0" presId="urn:microsoft.com/office/officeart/2005/8/layout/hierarchy2"/>
    <dgm:cxn modelId="{C583B047-503B-4930-8724-82BCB6EB64D5}" type="presParOf" srcId="{41764B58-50AF-4353-BD8A-F6EC81171642}" destId="{C4F66138-947D-4DA1-A60B-A5F3D687719F}" srcOrd="0" destOrd="0" presId="urn:microsoft.com/office/officeart/2005/8/layout/hierarchy2"/>
    <dgm:cxn modelId="{037BB85B-9709-4663-B8DC-7D17D7191134}" type="presParOf" srcId="{C4F66138-947D-4DA1-A60B-A5F3D687719F}" destId="{BF400E59-3C2A-42FA-A037-2D38BA8907E4}" srcOrd="0" destOrd="0" presId="urn:microsoft.com/office/officeart/2005/8/layout/hierarchy2"/>
    <dgm:cxn modelId="{1840A915-581E-4809-9E2F-ACAA58AFA870}" type="presParOf" srcId="{41764B58-50AF-4353-BD8A-F6EC81171642}" destId="{E25D4A14-B5E0-4DCD-B808-F372CB78BBB4}" srcOrd="1" destOrd="0" presId="urn:microsoft.com/office/officeart/2005/8/layout/hierarchy2"/>
    <dgm:cxn modelId="{5C68C59C-8F0A-45DF-A021-9C5E46B5344A}" type="presParOf" srcId="{E25D4A14-B5E0-4DCD-B808-F372CB78BBB4}" destId="{0972998F-892B-4923-A0C4-DB22740A3554}" srcOrd="0" destOrd="0" presId="urn:microsoft.com/office/officeart/2005/8/layout/hierarchy2"/>
    <dgm:cxn modelId="{02501054-0B60-411B-BA46-22BE44AE6496}" type="presParOf" srcId="{E25D4A14-B5E0-4DCD-B808-F372CB78BBB4}" destId="{DCF32E7D-305C-4686-9926-52659ED34934}" srcOrd="1" destOrd="0" presId="urn:microsoft.com/office/officeart/2005/8/layout/hierarchy2"/>
    <dgm:cxn modelId="{B87FF260-6CFA-49F3-B7C5-41DC06D40E63}" type="presParOf" srcId="{41764B58-50AF-4353-BD8A-F6EC81171642}" destId="{F59AB903-BABA-47B6-80BC-65FAFF37805F}" srcOrd="2" destOrd="0" presId="urn:microsoft.com/office/officeart/2005/8/layout/hierarchy2"/>
    <dgm:cxn modelId="{A0C30036-AAF2-4A80-B469-FF24CED0192C}" type="presParOf" srcId="{F59AB903-BABA-47B6-80BC-65FAFF37805F}" destId="{84900291-95FB-4171-B83C-260714BCAFB6}" srcOrd="0" destOrd="0" presId="urn:microsoft.com/office/officeart/2005/8/layout/hierarchy2"/>
    <dgm:cxn modelId="{9952F955-CAB1-485F-B29E-6513392BAEE9}" type="presParOf" srcId="{41764B58-50AF-4353-BD8A-F6EC81171642}" destId="{F5D9D235-6011-44EA-A5BA-A94D3CD12BF4}" srcOrd="3" destOrd="0" presId="urn:microsoft.com/office/officeart/2005/8/layout/hierarchy2"/>
    <dgm:cxn modelId="{6B6A58E3-9116-45D6-AC83-E2A922C74254}" type="presParOf" srcId="{F5D9D235-6011-44EA-A5BA-A94D3CD12BF4}" destId="{EB7409AD-3390-4730-9264-DBD2DB4063BA}" srcOrd="0" destOrd="0" presId="urn:microsoft.com/office/officeart/2005/8/layout/hierarchy2"/>
    <dgm:cxn modelId="{CE80E05B-ABBA-4E1E-BF04-92246CF54C8F}" type="presParOf" srcId="{F5D9D235-6011-44EA-A5BA-A94D3CD12BF4}" destId="{5C9E58D1-842E-418B-BAA0-13B03D817B06}" srcOrd="1" destOrd="0" presId="urn:microsoft.com/office/officeart/2005/8/layout/hierarchy2"/>
    <dgm:cxn modelId="{0E49EFF8-F06E-469B-A1D2-53C18B08EB1E}" type="presParOf" srcId="{41764B58-50AF-4353-BD8A-F6EC81171642}" destId="{6EB83080-3BC7-4F77-BBBA-CCBBDB20E981}" srcOrd="4" destOrd="0" presId="urn:microsoft.com/office/officeart/2005/8/layout/hierarchy2"/>
    <dgm:cxn modelId="{558E4A1D-ECC1-4707-A1DB-43990E6C2153}" type="presParOf" srcId="{6EB83080-3BC7-4F77-BBBA-CCBBDB20E981}" destId="{BFCEED3D-F74E-45AA-BC0C-5D31BC411B46}" srcOrd="0" destOrd="0" presId="urn:microsoft.com/office/officeart/2005/8/layout/hierarchy2"/>
    <dgm:cxn modelId="{194E7D8B-C310-4934-A32F-547D33E17F13}" type="presParOf" srcId="{41764B58-50AF-4353-BD8A-F6EC81171642}" destId="{087D9555-84DC-441A-B5CB-32C80DEF2F84}" srcOrd="5" destOrd="0" presId="urn:microsoft.com/office/officeart/2005/8/layout/hierarchy2"/>
    <dgm:cxn modelId="{C5531302-0DA0-4AA5-A256-7A948D3F09B8}" type="presParOf" srcId="{087D9555-84DC-441A-B5CB-32C80DEF2F84}" destId="{19F6BB27-BD12-4EA0-B54C-7050BC91F3D5}" srcOrd="0" destOrd="0" presId="urn:microsoft.com/office/officeart/2005/8/layout/hierarchy2"/>
    <dgm:cxn modelId="{A3542A08-8F83-4D61-AF21-C36608CE803B}" type="presParOf" srcId="{087D9555-84DC-441A-B5CB-32C80DEF2F84}" destId="{19E949B9-8BC9-447A-8EFD-0C6C1CF9B440}" srcOrd="1" destOrd="0" presId="urn:microsoft.com/office/officeart/2005/8/layout/hierarchy2"/>
    <dgm:cxn modelId="{8EE32B78-EE64-4A87-9076-09B9D43D6B81}" type="presParOf" srcId="{D96CF9D3-1ABD-49DB-A3FF-E465F9E25A39}" destId="{8320096F-5248-4198-96A0-5E63FD874748}" srcOrd="2" destOrd="0" presId="urn:microsoft.com/office/officeart/2005/8/layout/hierarchy2"/>
    <dgm:cxn modelId="{8126D919-0631-44EB-ADCC-D20C40D7279B}" type="presParOf" srcId="{8320096F-5248-4198-96A0-5E63FD874748}" destId="{09531450-A9B7-4158-BF18-606E8E3687C0}" srcOrd="0" destOrd="0" presId="urn:microsoft.com/office/officeart/2005/8/layout/hierarchy2"/>
    <dgm:cxn modelId="{9C9FC089-1322-48E2-AAE8-9363FFEAB5C3}" type="presParOf" srcId="{D96CF9D3-1ABD-49DB-A3FF-E465F9E25A39}" destId="{C489949B-9B10-4A7D-B0A3-74EF7EA74E82}" srcOrd="3" destOrd="0" presId="urn:microsoft.com/office/officeart/2005/8/layout/hierarchy2"/>
    <dgm:cxn modelId="{54A8DA84-E4EB-4037-AE6E-F3C4F60D168F}" type="presParOf" srcId="{C489949B-9B10-4A7D-B0A3-74EF7EA74E82}" destId="{AB90C3C2-F6D2-418E-90A4-B0C016CE2105}" srcOrd="0" destOrd="0" presId="urn:microsoft.com/office/officeart/2005/8/layout/hierarchy2"/>
    <dgm:cxn modelId="{4DF96C04-B4AE-44F9-9B88-337F73799969}" type="presParOf" srcId="{C489949B-9B10-4A7D-B0A3-74EF7EA74E82}" destId="{D2B91717-C630-4066-9733-E036FA8B15FB}" srcOrd="1" destOrd="0" presId="urn:microsoft.com/office/officeart/2005/8/layout/hierarchy2"/>
    <dgm:cxn modelId="{DE4BE3BE-B455-4D59-B29D-E794C06700F4}" type="presParOf" srcId="{D2B91717-C630-4066-9733-E036FA8B15FB}" destId="{0D2083B5-BD27-4E5A-9868-B7DE16D8FA75}" srcOrd="0" destOrd="0" presId="urn:microsoft.com/office/officeart/2005/8/layout/hierarchy2"/>
    <dgm:cxn modelId="{9F9AAE74-A7AD-461D-A9D2-409904817487}" type="presParOf" srcId="{0D2083B5-BD27-4E5A-9868-B7DE16D8FA75}" destId="{4A0392ED-EAF5-4FB8-A0AE-65BECD91005B}" srcOrd="0" destOrd="0" presId="urn:microsoft.com/office/officeart/2005/8/layout/hierarchy2"/>
    <dgm:cxn modelId="{6BFCFC10-5FC8-4B45-8FD7-5ED8B3DD0612}" type="presParOf" srcId="{D2B91717-C630-4066-9733-E036FA8B15FB}" destId="{A443B031-E2FF-4D16-B838-8D38872E599C}" srcOrd="1" destOrd="0" presId="urn:microsoft.com/office/officeart/2005/8/layout/hierarchy2"/>
    <dgm:cxn modelId="{9C3D31D2-5FC2-4460-B503-32919F7E026F}" type="presParOf" srcId="{A443B031-E2FF-4D16-B838-8D38872E599C}" destId="{57275CB0-81BE-4400-B4CC-8A6A6026B6E2}" srcOrd="0" destOrd="0" presId="urn:microsoft.com/office/officeart/2005/8/layout/hierarchy2"/>
    <dgm:cxn modelId="{67A9A0B4-FF6F-49AE-90B8-C58D4A446E34}" type="presParOf" srcId="{A443B031-E2FF-4D16-B838-8D38872E599C}" destId="{6C4D3FB9-B643-4A54-9D15-D75E42AAF58C}" srcOrd="1" destOrd="0" presId="urn:microsoft.com/office/officeart/2005/8/layout/hierarchy2"/>
    <dgm:cxn modelId="{3E043504-C112-46D3-8F78-6C628DE94B35}" type="presParOf" srcId="{D2B91717-C630-4066-9733-E036FA8B15FB}" destId="{584A7D7B-BEA1-4F3B-9C32-86170D55C5E8}" srcOrd="2" destOrd="0" presId="urn:microsoft.com/office/officeart/2005/8/layout/hierarchy2"/>
    <dgm:cxn modelId="{EFD328A0-BC67-4794-B56C-0E3246CF3637}" type="presParOf" srcId="{584A7D7B-BEA1-4F3B-9C32-86170D55C5E8}" destId="{F779D246-4F56-454A-AD57-27A567E177F6}" srcOrd="0" destOrd="0" presId="urn:microsoft.com/office/officeart/2005/8/layout/hierarchy2"/>
    <dgm:cxn modelId="{68310731-67F2-4A1A-9097-F5CCACF14DCB}" type="presParOf" srcId="{D2B91717-C630-4066-9733-E036FA8B15FB}" destId="{E5099E50-0ED2-4DFA-9ADF-FE6FCEB6E07E}" srcOrd="3" destOrd="0" presId="urn:microsoft.com/office/officeart/2005/8/layout/hierarchy2"/>
    <dgm:cxn modelId="{222804A8-8150-4B1D-9783-7D0BD846F4E0}" type="presParOf" srcId="{E5099E50-0ED2-4DFA-9ADF-FE6FCEB6E07E}" destId="{D0384CE9-291D-4A19-8371-51F972EC4CD9}" srcOrd="0" destOrd="0" presId="urn:microsoft.com/office/officeart/2005/8/layout/hierarchy2"/>
    <dgm:cxn modelId="{BB623265-7C33-47DA-BC03-E32AAA357F53}" type="presParOf" srcId="{E5099E50-0ED2-4DFA-9ADF-FE6FCEB6E07E}" destId="{3984F6EF-D9ED-45E3-BF43-9BCB0A311C75}" srcOrd="1" destOrd="0" presId="urn:microsoft.com/office/officeart/2005/8/layout/hierarchy2"/>
    <dgm:cxn modelId="{AABBFC0B-7493-4D9B-A69D-6371981A4318}" type="presParOf" srcId="{D2B91717-C630-4066-9733-E036FA8B15FB}" destId="{569326A9-6DDE-4E21-AA71-9A907B3F956A}" srcOrd="4" destOrd="0" presId="urn:microsoft.com/office/officeart/2005/8/layout/hierarchy2"/>
    <dgm:cxn modelId="{78C85FA2-1768-48CE-99B4-C6EAB479A404}" type="presParOf" srcId="{569326A9-6DDE-4E21-AA71-9A907B3F956A}" destId="{16CC9FD4-6845-430D-9E66-7AE3AD88CBB3}" srcOrd="0" destOrd="0" presId="urn:microsoft.com/office/officeart/2005/8/layout/hierarchy2"/>
    <dgm:cxn modelId="{F0592CB2-AF8C-45CA-B12F-F5548292F1F1}" type="presParOf" srcId="{D2B91717-C630-4066-9733-E036FA8B15FB}" destId="{E25D2777-72DE-4684-89E4-A14C89DF611E}" srcOrd="5" destOrd="0" presId="urn:microsoft.com/office/officeart/2005/8/layout/hierarchy2"/>
    <dgm:cxn modelId="{D6621B3E-CDAD-4965-BCE8-68F5EA730549}" type="presParOf" srcId="{E25D2777-72DE-4684-89E4-A14C89DF611E}" destId="{6B2E5800-AAE4-4A72-B112-A71E986FA629}" srcOrd="0" destOrd="0" presId="urn:microsoft.com/office/officeart/2005/8/layout/hierarchy2"/>
    <dgm:cxn modelId="{0C6D63DD-A2E8-4FCA-8B1D-E2541F81DE05}" type="presParOf" srcId="{E25D2777-72DE-4684-89E4-A14C89DF611E}" destId="{17E4683A-49AA-4790-8C93-1F1DD566F388}" srcOrd="1" destOrd="0" presId="urn:microsoft.com/office/officeart/2005/8/layout/hierarchy2"/>
    <dgm:cxn modelId="{369775A0-8093-4DFD-A841-F45D1034BED8}" type="presParOf" srcId="{D96CF9D3-1ABD-49DB-A3FF-E465F9E25A39}" destId="{30030385-E28D-4AEC-9163-109415EF3C22}" srcOrd="4" destOrd="0" presId="urn:microsoft.com/office/officeart/2005/8/layout/hierarchy2"/>
    <dgm:cxn modelId="{7C13E2B2-1078-4AD2-9BA5-5107165AE5A2}" type="presParOf" srcId="{30030385-E28D-4AEC-9163-109415EF3C22}" destId="{F9300FE2-0334-4D67-9812-6C2743D5CF10}" srcOrd="0" destOrd="0" presId="urn:microsoft.com/office/officeart/2005/8/layout/hierarchy2"/>
    <dgm:cxn modelId="{CC5C3743-9E49-4F6B-A3E3-7286BD0552D3}" type="presParOf" srcId="{D96CF9D3-1ABD-49DB-A3FF-E465F9E25A39}" destId="{5C023B45-8829-408F-814B-FEC4868EB274}" srcOrd="5" destOrd="0" presId="urn:microsoft.com/office/officeart/2005/8/layout/hierarchy2"/>
    <dgm:cxn modelId="{37353467-205A-44B1-AFFB-45E881C29FA8}" type="presParOf" srcId="{5C023B45-8829-408F-814B-FEC4868EB274}" destId="{324983D0-43B8-409B-97D2-BEDE7431F4B1}" srcOrd="0" destOrd="0" presId="urn:microsoft.com/office/officeart/2005/8/layout/hierarchy2"/>
    <dgm:cxn modelId="{CE1867D3-31E4-4FBC-8B48-A31981CD941D}" type="presParOf" srcId="{5C023B45-8829-408F-814B-FEC4868EB274}" destId="{F06A9CD7-F86F-4519-AAF7-7DE46783E0B3}" srcOrd="1" destOrd="0" presId="urn:microsoft.com/office/officeart/2005/8/layout/hierarchy2"/>
    <dgm:cxn modelId="{D78B5B78-7DF7-4FE4-911E-D83922BEF913}" type="presParOf" srcId="{F06A9CD7-F86F-4519-AAF7-7DE46783E0B3}" destId="{62ED55AA-80A9-4D7F-97A3-26EA278E342D}" srcOrd="0" destOrd="0" presId="urn:microsoft.com/office/officeart/2005/8/layout/hierarchy2"/>
    <dgm:cxn modelId="{2C20001F-A2F7-450D-8926-77CF38FFF7B7}" type="presParOf" srcId="{62ED55AA-80A9-4D7F-97A3-26EA278E342D}" destId="{FDF7FAF7-94F4-4B83-9DAC-36030870EDCA}" srcOrd="0" destOrd="0" presId="urn:microsoft.com/office/officeart/2005/8/layout/hierarchy2"/>
    <dgm:cxn modelId="{39CB2744-4E7B-48CF-A792-DDBCBC5B3DC0}" type="presParOf" srcId="{F06A9CD7-F86F-4519-AAF7-7DE46783E0B3}" destId="{F73E0E30-035B-47B0-B8F1-5485F779626A}" srcOrd="1" destOrd="0" presId="urn:microsoft.com/office/officeart/2005/8/layout/hierarchy2"/>
    <dgm:cxn modelId="{EE1E397B-05A7-4212-A5FC-A6CAD4E26AD1}" type="presParOf" srcId="{F73E0E30-035B-47B0-B8F1-5485F779626A}" destId="{63ED00C1-303F-4A87-8637-588F99F85C3D}" srcOrd="0" destOrd="0" presId="urn:microsoft.com/office/officeart/2005/8/layout/hierarchy2"/>
    <dgm:cxn modelId="{E94CF858-6DFC-498B-B0FA-6E42D650C536}" type="presParOf" srcId="{F73E0E30-035B-47B0-B8F1-5485F779626A}" destId="{3BC340AD-6A7F-4617-87DE-40C0CAAD67BE}" srcOrd="1" destOrd="0" presId="urn:microsoft.com/office/officeart/2005/8/layout/hierarchy2"/>
    <dgm:cxn modelId="{8DD5538D-22B9-4F1A-A7C4-14112A83BCE2}" type="presParOf" srcId="{F06A9CD7-F86F-4519-AAF7-7DE46783E0B3}" destId="{41BD7995-7EEE-46B8-A918-CA6C2BD714CD}" srcOrd="2" destOrd="0" presId="urn:microsoft.com/office/officeart/2005/8/layout/hierarchy2"/>
    <dgm:cxn modelId="{821C5185-CF5B-4D3D-84D5-7E0D539CBE2C}" type="presParOf" srcId="{41BD7995-7EEE-46B8-A918-CA6C2BD714CD}" destId="{71B6F045-AA57-4C8F-A9D0-C83B2302AA2F}" srcOrd="0" destOrd="0" presId="urn:microsoft.com/office/officeart/2005/8/layout/hierarchy2"/>
    <dgm:cxn modelId="{18492DB0-73A6-4430-AEA8-C7295E921FD0}" type="presParOf" srcId="{F06A9CD7-F86F-4519-AAF7-7DE46783E0B3}" destId="{1F48690D-4EE0-4A4B-A2FD-9D159E9D9B19}" srcOrd="3" destOrd="0" presId="urn:microsoft.com/office/officeart/2005/8/layout/hierarchy2"/>
    <dgm:cxn modelId="{4AF7A8C5-827F-4F47-AA03-59381DB6F99F}" type="presParOf" srcId="{1F48690D-4EE0-4A4B-A2FD-9D159E9D9B19}" destId="{755811EB-29A0-498E-A93D-A4D2CF6559EC}" srcOrd="0" destOrd="0" presId="urn:microsoft.com/office/officeart/2005/8/layout/hierarchy2"/>
    <dgm:cxn modelId="{6A08FEF0-9E2B-493E-9558-E4D28CCFA4CD}" type="presParOf" srcId="{1F48690D-4EE0-4A4B-A2FD-9D159E9D9B19}" destId="{56845565-2D38-402B-87F6-76EA11F6F21C}" srcOrd="1" destOrd="0" presId="urn:microsoft.com/office/officeart/2005/8/layout/hierarchy2"/>
    <dgm:cxn modelId="{5A64B0B1-5011-47F8-BBCA-11DBC4FF0F85}" type="presParOf" srcId="{F06A9CD7-F86F-4519-AAF7-7DE46783E0B3}" destId="{C9145B19-6AEB-4A05-84BB-A0010C870562}" srcOrd="4" destOrd="0" presId="urn:microsoft.com/office/officeart/2005/8/layout/hierarchy2"/>
    <dgm:cxn modelId="{D09EEDE6-5F04-4450-923F-57DE83741BE1}" type="presParOf" srcId="{C9145B19-6AEB-4A05-84BB-A0010C870562}" destId="{AC44B770-70EF-464D-A0B2-5A34FE5632B4}" srcOrd="0" destOrd="0" presId="urn:microsoft.com/office/officeart/2005/8/layout/hierarchy2"/>
    <dgm:cxn modelId="{7DA0AA4B-4153-424D-BAA8-A3DA7A4B2266}" type="presParOf" srcId="{F06A9CD7-F86F-4519-AAF7-7DE46783E0B3}" destId="{6BB26033-98B4-4E97-B40E-06973113B414}" srcOrd="5" destOrd="0" presId="urn:microsoft.com/office/officeart/2005/8/layout/hierarchy2"/>
    <dgm:cxn modelId="{F4E9C1AC-2152-48F6-AFD3-0767B426D1F6}" type="presParOf" srcId="{6BB26033-98B4-4E97-B40E-06973113B414}" destId="{F359B36F-3236-4DDF-9D74-77279ABDF2AA}" srcOrd="0" destOrd="0" presId="urn:microsoft.com/office/officeart/2005/8/layout/hierarchy2"/>
    <dgm:cxn modelId="{B46E3AF9-40A3-4049-809E-50EEB633A97F}" type="presParOf" srcId="{6BB26033-98B4-4E97-B40E-06973113B414}" destId="{7D86FBF8-D20C-4CFA-899D-D5A45FB0253E}" srcOrd="1" destOrd="0" presId="urn:microsoft.com/office/officeart/2005/8/layout/hierarchy2"/>
    <dgm:cxn modelId="{A156A221-902F-429D-9FB8-AEAD2D8B12F7}" type="presParOf" srcId="{F06A9CD7-F86F-4519-AAF7-7DE46783E0B3}" destId="{22438057-23A2-40DC-BC11-2EFA9840A711}" srcOrd="6" destOrd="0" presId="urn:microsoft.com/office/officeart/2005/8/layout/hierarchy2"/>
    <dgm:cxn modelId="{294603A5-CF3C-465D-8C99-11A8C0A0BDF4}" type="presParOf" srcId="{22438057-23A2-40DC-BC11-2EFA9840A711}" destId="{6B3204D5-9B3C-45B8-8880-B340D5AD8938}" srcOrd="0" destOrd="0" presId="urn:microsoft.com/office/officeart/2005/8/layout/hierarchy2"/>
    <dgm:cxn modelId="{C8BAA5D0-2EB6-4ABF-AA4A-D5A1C66AD963}" type="presParOf" srcId="{F06A9CD7-F86F-4519-AAF7-7DE46783E0B3}" destId="{7EB2881C-050B-4CD2-944A-B33368183D32}" srcOrd="7" destOrd="0" presId="urn:microsoft.com/office/officeart/2005/8/layout/hierarchy2"/>
    <dgm:cxn modelId="{1E7E6A4B-EAE1-4E3A-9EC0-C78056347FC9}" type="presParOf" srcId="{7EB2881C-050B-4CD2-944A-B33368183D32}" destId="{2531DBC5-0123-404A-B93F-95C29F98E3D0}" srcOrd="0" destOrd="0" presId="urn:microsoft.com/office/officeart/2005/8/layout/hierarchy2"/>
    <dgm:cxn modelId="{F877F0DB-E58F-4A3B-A397-803C34847F1B}" type="presParOf" srcId="{7EB2881C-050B-4CD2-944A-B33368183D32}" destId="{8D869561-87C6-49D6-A1C8-C3BAE807F97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7532DF-F34A-48BD-ABBA-19B1E89D3D67}" type="doc">
      <dgm:prSet loTypeId="urn:microsoft.com/office/officeart/2005/8/layout/process2" loCatId="process" qsTypeId="urn:microsoft.com/office/officeart/2005/8/quickstyle/3d2" qsCatId="3D" csTypeId="urn:microsoft.com/office/officeart/2005/8/colors/accent1_2" csCatId="accent1" phldr="1"/>
      <dgm:spPr/>
    </dgm:pt>
    <dgm:pt modelId="{63ADABBF-CA34-4B74-8B00-C131A7A73768}">
      <dgm:prSet phldrT="[Text]" custT="1"/>
      <dgm:spPr/>
      <dgm:t>
        <a:bodyPr/>
        <a:lstStyle/>
        <a:p>
          <a:r>
            <a:rPr lang="en-US" sz="2000" dirty="0" smtClean="0"/>
            <a:t>Content Optimization</a:t>
          </a:r>
          <a:endParaRPr lang="en-US" sz="2000" dirty="0"/>
        </a:p>
      </dgm:t>
    </dgm:pt>
    <dgm:pt modelId="{687AC945-B3A2-4D83-BBB3-35490A23908F}" type="parTrans" cxnId="{92E3B8ED-44CC-414B-913B-06C95854EE3B}">
      <dgm:prSet/>
      <dgm:spPr/>
      <dgm:t>
        <a:bodyPr/>
        <a:lstStyle/>
        <a:p>
          <a:endParaRPr lang="en-US"/>
        </a:p>
      </dgm:t>
    </dgm:pt>
    <dgm:pt modelId="{64F555C2-6341-4DDD-A114-3DE4441B1B37}" type="sibTrans" cxnId="{92E3B8ED-44CC-414B-913B-06C95854EE3B}">
      <dgm:prSet/>
      <dgm:spPr/>
      <dgm:t>
        <a:bodyPr/>
        <a:lstStyle/>
        <a:p>
          <a:endParaRPr lang="en-US"/>
        </a:p>
      </dgm:t>
    </dgm:pt>
    <dgm:pt modelId="{9C2D0D1C-7203-4BB0-B79C-44A616BDAC54}">
      <dgm:prSet phldrT="[Text]"/>
      <dgm:spPr/>
      <dgm:t>
        <a:bodyPr/>
        <a:lstStyle/>
        <a:p>
          <a:r>
            <a:rPr lang="en-US" dirty="0" smtClean="0"/>
            <a:t>Title, Tags &amp; Keywords</a:t>
          </a:r>
          <a:endParaRPr lang="en-US" dirty="0"/>
        </a:p>
      </dgm:t>
    </dgm:pt>
    <dgm:pt modelId="{6E4D7E5F-F711-423C-ABFC-815CF574CE33}" type="parTrans" cxnId="{5CC59A7C-4ADC-4982-B698-C687C89C80CD}">
      <dgm:prSet/>
      <dgm:spPr/>
      <dgm:t>
        <a:bodyPr/>
        <a:lstStyle/>
        <a:p>
          <a:endParaRPr lang="en-US"/>
        </a:p>
      </dgm:t>
    </dgm:pt>
    <dgm:pt modelId="{0CD219E2-AFE9-46D6-A1EC-145AD493BD3E}" type="sibTrans" cxnId="{5CC59A7C-4ADC-4982-B698-C687C89C80CD}">
      <dgm:prSet/>
      <dgm:spPr/>
      <dgm:t>
        <a:bodyPr/>
        <a:lstStyle/>
        <a:p>
          <a:endParaRPr lang="en-US"/>
        </a:p>
      </dgm:t>
    </dgm:pt>
    <dgm:pt modelId="{80345B00-5AD7-4288-9CCF-9E95FD623C35}">
      <dgm:prSet phldrT="[Text]"/>
      <dgm:spPr/>
      <dgm:t>
        <a:bodyPr/>
        <a:lstStyle/>
        <a:p>
          <a:r>
            <a:rPr lang="en-US" dirty="0" smtClean="0"/>
            <a:t>Converting Meta Description</a:t>
          </a:r>
          <a:endParaRPr lang="en-US" dirty="0"/>
        </a:p>
      </dgm:t>
    </dgm:pt>
    <dgm:pt modelId="{79333ECE-9C24-4706-85AF-DBF73B31C65B}" type="parTrans" cxnId="{3498503A-8487-4354-8CEB-EC870E521F90}">
      <dgm:prSet/>
      <dgm:spPr/>
      <dgm:t>
        <a:bodyPr/>
        <a:lstStyle/>
        <a:p>
          <a:endParaRPr lang="en-US"/>
        </a:p>
      </dgm:t>
    </dgm:pt>
    <dgm:pt modelId="{2DAFD08D-6440-4F6E-8FB9-002BD7A13207}" type="sibTrans" cxnId="{3498503A-8487-4354-8CEB-EC870E521F90}">
      <dgm:prSet/>
      <dgm:spPr/>
      <dgm:t>
        <a:bodyPr/>
        <a:lstStyle/>
        <a:p>
          <a:endParaRPr lang="en-US"/>
        </a:p>
      </dgm:t>
    </dgm:pt>
    <dgm:pt modelId="{80DC4093-CF60-4F73-B82A-D6F502F3DA18}">
      <dgm:prSet/>
      <dgm:spPr/>
      <dgm:t>
        <a:bodyPr/>
        <a:lstStyle/>
        <a:p>
          <a:r>
            <a:rPr lang="en-US" dirty="0" smtClean="0"/>
            <a:t>Landing Pages With Call to Action</a:t>
          </a:r>
          <a:endParaRPr lang="en-US" dirty="0"/>
        </a:p>
      </dgm:t>
    </dgm:pt>
    <dgm:pt modelId="{1C1CA59A-712C-489F-914F-0B646D7E7E98}" type="parTrans" cxnId="{AB746AEF-0DD8-4776-95FA-78BAED25AD4F}">
      <dgm:prSet/>
      <dgm:spPr/>
      <dgm:t>
        <a:bodyPr/>
        <a:lstStyle/>
        <a:p>
          <a:endParaRPr lang="en-US"/>
        </a:p>
      </dgm:t>
    </dgm:pt>
    <dgm:pt modelId="{046F271E-2244-49DB-AEE4-573F1829DDC8}" type="sibTrans" cxnId="{AB746AEF-0DD8-4776-95FA-78BAED25AD4F}">
      <dgm:prSet/>
      <dgm:spPr/>
      <dgm:t>
        <a:bodyPr/>
        <a:lstStyle/>
        <a:p>
          <a:endParaRPr lang="en-US"/>
        </a:p>
      </dgm:t>
    </dgm:pt>
    <dgm:pt modelId="{0190E71C-C38A-4BE7-BDB4-0E97FDCB6F39}">
      <dgm:prSet/>
      <dgm:spPr/>
      <dgm:t>
        <a:bodyPr/>
        <a:lstStyle/>
        <a:p>
          <a:r>
            <a:rPr lang="en-US" dirty="0" smtClean="0"/>
            <a:t>Internal Linking</a:t>
          </a:r>
          <a:endParaRPr lang="en-US" dirty="0"/>
        </a:p>
      </dgm:t>
    </dgm:pt>
    <dgm:pt modelId="{76A70E44-34F2-43B3-95E7-B82131A4C435}" type="parTrans" cxnId="{D7A258E4-3835-4480-939E-ED921EBA5E3B}">
      <dgm:prSet/>
      <dgm:spPr/>
      <dgm:t>
        <a:bodyPr/>
        <a:lstStyle/>
        <a:p>
          <a:endParaRPr lang="en-US"/>
        </a:p>
      </dgm:t>
    </dgm:pt>
    <dgm:pt modelId="{BBC0BA42-1D16-4FAD-88DA-C42A278D5141}" type="sibTrans" cxnId="{D7A258E4-3835-4480-939E-ED921EBA5E3B}">
      <dgm:prSet/>
      <dgm:spPr/>
      <dgm:t>
        <a:bodyPr/>
        <a:lstStyle/>
        <a:p>
          <a:endParaRPr lang="en-US"/>
        </a:p>
      </dgm:t>
    </dgm:pt>
    <dgm:pt modelId="{37F44AF0-09BC-43BC-B168-6AA21F2664D2}">
      <dgm:prSet/>
      <dgm:spPr/>
      <dgm:t>
        <a:bodyPr/>
        <a:lstStyle/>
        <a:p>
          <a:r>
            <a:rPr lang="en-US" dirty="0" smtClean="0"/>
            <a:t>Easy Sharing</a:t>
          </a:r>
          <a:endParaRPr lang="en-US" dirty="0"/>
        </a:p>
      </dgm:t>
    </dgm:pt>
    <dgm:pt modelId="{55F8EE15-619D-4321-BC96-97976311F50B}" type="parTrans" cxnId="{F549EB44-48EB-4255-8984-851FB6E390EB}">
      <dgm:prSet/>
      <dgm:spPr/>
      <dgm:t>
        <a:bodyPr/>
        <a:lstStyle/>
        <a:p>
          <a:endParaRPr lang="en-US"/>
        </a:p>
      </dgm:t>
    </dgm:pt>
    <dgm:pt modelId="{120E54CE-B282-48E2-B328-2EF361AF52FE}" type="sibTrans" cxnId="{F549EB44-48EB-4255-8984-851FB6E390EB}">
      <dgm:prSet/>
      <dgm:spPr/>
      <dgm:t>
        <a:bodyPr/>
        <a:lstStyle/>
        <a:p>
          <a:endParaRPr lang="en-US"/>
        </a:p>
      </dgm:t>
    </dgm:pt>
    <dgm:pt modelId="{FDD77FC4-0AC8-46BF-AAFF-30B53DF33BD2}" type="pres">
      <dgm:prSet presAssocID="{337532DF-F34A-48BD-ABBA-19B1E89D3D67}" presName="linearFlow" presStyleCnt="0">
        <dgm:presLayoutVars>
          <dgm:resizeHandles val="exact"/>
        </dgm:presLayoutVars>
      </dgm:prSet>
      <dgm:spPr/>
    </dgm:pt>
    <dgm:pt modelId="{C23D9D8E-4120-4375-ABC5-2FC78CB5EB10}" type="pres">
      <dgm:prSet presAssocID="{63ADABBF-CA34-4B74-8B00-C131A7A73768}" presName="node" presStyleLbl="node1" presStyleIdx="0" presStyleCnt="6" custScaleX="219222">
        <dgm:presLayoutVars>
          <dgm:bulletEnabled val="1"/>
        </dgm:presLayoutVars>
      </dgm:prSet>
      <dgm:spPr/>
      <dgm:t>
        <a:bodyPr/>
        <a:lstStyle/>
        <a:p>
          <a:endParaRPr lang="en-US"/>
        </a:p>
      </dgm:t>
    </dgm:pt>
    <dgm:pt modelId="{769A5237-66ED-44FA-8931-32A754D8FB53}" type="pres">
      <dgm:prSet presAssocID="{64F555C2-6341-4DDD-A114-3DE4441B1B37}" presName="sibTrans" presStyleLbl="sibTrans2D1" presStyleIdx="0" presStyleCnt="5"/>
      <dgm:spPr/>
      <dgm:t>
        <a:bodyPr/>
        <a:lstStyle/>
        <a:p>
          <a:endParaRPr lang="en-US"/>
        </a:p>
      </dgm:t>
    </dgm:pt>
    <dgm:pt modelId="{C28C38AF-6328-4E30-A2EC-CE57CF7651DC}" type="pres">
      <dgm:prSet presAssocID="{64F555C2-6341-4DDD-A114-3DE4441B1B37}" presName="connectorText" presStyleLbl="sibTrans2D1" presStyleIdx="0" presStyleCnt="5"/>
      <dgm:spPr/>
      <dgm:t>
        <a:bodyPr/>
        <a:lstStyle/>
        <a:p>
          <a:endParaRPr lang="en-US"/>
        </a:p>
      </dgm:t>
    </dgm:pt>
    <dgm:pt modelId="{E3DF4FC0-05A0-4190-AC0A-43700FAF3641}" type="pres">
      <dgm:prSet presAssocID="{9C2D0D1C-7203-4BB0-B79C-44A616BDAC54}" presName="node" presStyleLbl="node1" presStyleIdx="1" presStyleCnt="6">
        <dgm:presLayoutVars>
          <dgm:bulletEnabled val="1"/>
        </dgm:presLayoutVars>
      </dgm:prSet>
      <dgm:spPr/>
      <dgm:t>
        <a:bodyPr/>
        <a:lstStyle/>
        <a:p>
          <a:endParaRPr lang="en-US"/>
        </a:p>
      </dgm:t>
    </dgm:pt>
    <dgm:pt modelId="{B509005B-C103-42B7-BFBF-EE1BBCB4B168}" type="pres">
      <dgm:prSet presAssocID="{0CD219E2-AFE9-46D6-A1EC-145AD493BD3E}" presName="sibTrans" presStyleLbl="sibTrans2D1" presStyleIdx="1" presStyleCnt="5"/>
      <dgm:spPr/>
      <dgm:t>
        <a:bodyPr/>
        <a:lstStyle/>
        <a:p>
          <a:endParaRPr lang="en-US"/>
        </a:p>
      </dgm:t>
    </dgm:pt>
    <dgm:pt modelId="{7BE52460-5771-417C-B175-292197DFEA93}" type="pres">
      <dgm:prSet presAssocID="{0CD219E2-AFE9-46D6-A1EC-145AD493BD3E}" presName="connectorText" presStyleLbl="sibTrans2D1" presStyleIdx="1" presStyleCnt="5"/>
      <dgm:spPr/>
      <dgm:t>
        <a:bodyPr/>
        <a:lstStyle/>
        <a:p>
          <a:endParaRPr lang="en-US"/>
        </a:p>
      </dgm:t>
    </dgm:pt>
    <dgm:pt modelId="{31B33823-A6C6-49BB-ACDD-CB09188ED95E}" type="pres">
      <dgm:prSet presAssocID="{80345B00-5AD7-4288-9CCF-9E95FD623C35}" presName="node" presStyleLbl="node1" presStyleIdx="2" presStyleCnt="6">
        <dgm:presLayoutVars>
          <dgm:bulletEnabled val="1"/>
        </dgm:presLayoutVars>
      </dgm:prSet>
      <dgm:spPr/>
      <dgm:t>
        <a:bodyPr/>
        <a:lstStyle/>
        <a:p>
          <a:endParaRPr lang="en-US"/>
        </a:p>
      </dgm:t>
    </dgm:pt>
    <dgm:pt modelId="{00B2F4DE-9933-4BDB-90A2-DE5DA4E0F5F2}" type="pres">
      <dgm:prSet presAssocID="{2DAFD08D-6440-4F6E-8FB9-002BD7A13207}" presName="sibTrans" presStyleLbl="sibTrans2D1" presStyleIdx="2" presStyleCnt="5"/>
      <dgm:spPr/>
      <dgm:t>
        <a:bodyPr/>
        <a:lstStyle/>
        <a:p>
          <a:endParaRPr lang="en-US"/>
        </a:p>
      </dgm:t>
    </dgm:pt>
    <dgm:pt modelId="{C1893071-AAA1-4CAB-8AC6-CD79B90C7A88}" type="pres">
      <dgm:prSet presAssocID="{2DAFD08D-6440-4F6E-8FB9-002BD7A13207}" presName="connectorText" presStyleLbl="sibTrans2D1" presStyleIdx="2" presStyleCnt="5"/>
      <dgm:spPr/>
      <dgm:t>
        <a:bodyPr/>
        <a:lstStyle/>
        <a:p>
          <a:endParaRPr lang="en-US"/>
        </a:p>
      </dgm:t>
    </dgm:pt>
    <dgm:pt modelId="{D3D222B9-4A22-4F8D-9CC4-423E33FE0AF9}" type="pres">
      <dgm:prSet presAssocID="{80DC4093-CF60-4F73-B82A-D6F502F3DA18}" presName="node" presStyleLbl="node1" presStyleIdx="3" presStyleCnt="6">
        <dgm:presLayoutVars>
          <dgm:bulletEnabled val="1"/>
        </dgm:presLayoutVars>
      </dgm:prSet>
      <dgm:spPr/>
      <dgm:t>
        <a:bodyPr/>
        <a:lstStyle/>
        <a:p>
          <a:endParaRPr lang="en-US"/>
        </a:p>
      </dgm:t>
    </dgm:pt>
    <dgm:pt modelId="{F7ADADE6-AB02-4689-8F0F-E72E53324537}" type="pres">
      <dgm:prSet presAssocID="{046F271E-2244-49DB-AEE4-573F1829DDC8}" presName="sibTrans" presStyleLbl="sibTrans2D1" presStyleIdx="3" presStyleCnt="5"/>
      <dgm:spPr/>
      <dgm:t>
        <a:bodyPr/>
        <a:lstStyle/>
        <a:p>
          <a:endParaRPr lang="en-US"/>
        </a:p>
      </dgm:t>
    </dgm:pt>
    <dgm:pt modelId="{C7D6FCAA-A961-4C76-9510-E91F651E5F0B}" type="pres">
      <dgm:prSet presAssocID="{046F271E-2244-49DB-AEE4-573F1829DDC8}" presName="connectorText" presStyleLbl="sibTrans2D1" presStyleIdx="3" presStyleCnt="5"/>
      <dgm:spPr/>
      <dgm:t>
        <a:bodyPr/>
        <a:lstStyle/>
        <a:p>
          <a:endParaRPr lang="en-US"/>
        </a:p>
      </dgm:t>
    </dgm:pt>
    <dgm:pt modelId="{1522E30D-14E8-4015-AA12-D238F987385A}" type="pres">
      <dgm:prSet presAssocID="{0190E71C-C38A-4BE7-BDB4-0E97FDCB6F39}" presName="node" presStyleLbl="node1" presStyleIdx="4" presStyleCnt="6">
        <dgm:presLayoutVars>
          <dgm:bulletEnabled val="1"/>
        </dgm:presLayoutVars>
      </dgm:prSet>
      <dgm:spPr/>
      <dgm:t>
        <a:bodyPr/>
        <a:lstStyle/>
        <a:p>
          <a:endParaRPr lang="en-US"/>
        </a:p>
      </dgm:t>
    </dgm:pt>
    <dgm:pt modelId="{1D0D281B-E2B8-418E-A409-71BAF23A2315}" type="pres">
      <dgm:prSet presAssocID="{BBC0BA42-1D16-4FAD-88DA-C42A278D5141}" presName="sibTrans" presStyleLbl="sibTrans2D1" presStyleIdx="4" presStyleCnt="5"/>
      <dgm:spPr/>
      <dgm:t>
        <a:bodyPr/>
        <a:lstStyle/>
        <a:p>
          <a:endParaRPr lang="en-US"/>
        </a:p>
      </dgm:t>
    </dgm:pt>
    <dgm:pt modelId="{0EFBF4AE-6E1A-4286-9983-47491B43B91E}" type="pres">
      <dgm:prSet presAssocID="{BBC0BA42-1D16-4FAD-88DA-C42A278D5141}" presName="connectorText" presStyleLbl="sibTrans2D1" presStyleIdx="4" presStyleCnt="5"/>
      <dgm:spPr/>
      <dgm:t>
        <a:bodyPr/>
        <a:lstStyle/>
        <a:p>
          <a:endParaRPr lang="en-US"/>
        </a:p>
      </dgm:t>
    </dgm:pt>
    <dgm:pt modelId="{8FC1D8C0-10D7-4252-9E5D-A9272E9FC28D}" type="pres">
      <dgm:prSet presAssocID="{37F44AF0-09BC-43BC-B168-6AA21F2664D2}" presName="node" presStyleLbl="node1" presStyleIdx="5" presStyleCnt="6">
        <dgm:presLayoutVars>
          <dgm:bulletEnabled val="1"/>
        </dgm:presLayoutVars>
      </dgm:prSet>
      <dgm:spPr/>
      <dgm:t>
        <a:bodyPr/>
        <a:lstStyle/>
        <a:p>
          <a:endParaRPr lang="en-US"/>
        </a:p>
      </dgm:t>
    </dgm:pt>
  </dgm:ptLst>
  <dgm:cxnLst>
    <dgm:cxn modelId="{CE54B7D9-036B-45C1-8C5A-B03968329CD0}" type="presOf" srcId="{9C2D0D1C-7203-4BB0-B79C-44A616BDAC54}" destId="{E3DF4FC0-05A0-4190-AC0A-43700FAF3641}" srcOrd="0" destOrd="0" presId="urn:microsoft.com/office/officeart/2005/8/layout/process2"/>
    <dgm:cxn modelId="{3498503A-8487-4354-8CEB-EC870E521F90}" srcId="{337532DF-F34A-48BD-ABBA-19B1E89D3D67}" destId="{80345B00-5AD7-4288-9CCF-9E95FD623C35}" srcOrd="2" destOrd="0" parTransId="{79333ECE-9C24-4706-85AF-DBF73B31C65B}" sibTransId="{2DAFD08D-6440-4F6E-8FB9-002BD7A13207}"/>
    <dgm:cxn modelId="{C9F8E631-0D91-4C5F-B0A5-1304CB6D613B}" type="presOf" srcId="{2DAFD08D-6440-4F6E-8FB9-002BD7A13207}" destId="{00B2F4DE-9933-4BDB-90A2-DE5DA4E0F5F2}" srcOrd="0" destOrd="0" presId="urn:microsoft.com/office/officeart/2005/8/layout/process2"/>
    <dgm:cxn modelId="{6A73B446-A1DD-4846-8E97-D73D6919E79D}" type="presOf" srcId="{80DC4093-CF60-4F73-B82A-D6F502F3DA18}" destId="{D3D222B9-4A22-4F8D-9CC4-423E33FE0AF9}" srcOrd="0" destOrd="0" presId="urn:microsoft.com/office/officeart/2005/8/layout/process2"/>
    <dgm:cxn modelId="{D7A258E4-3835-4480-939E-ED921EBA5E3B}" srcId="{337532DF-F34A-48BD-ABBA-19B1E89D3D67}" destId="{0190E71C-C38A-4BE7-BDB4-0E97FDCB6F39}" srcOrd="4" destOrd="0" parTransId="{76A70E44-34F2-43B3-95E7-B82131A4C435}" sibTransId="{BBC0BA42-1D16-4FAD-88DA-C42A278D5141}"/>
    <dgm:cxn modelId="{A21974F1-2E2F-4448-94A1-932A947058AD}" type="presOf" srcId="{0190E71C-C38A-4BE7-BDB4-0E97FDCB6F39}" destId="{1522E30D-14E8-4015-AA12-D238F987385A}" srcOrd="0" destOrd="0" presId="urn:microsoft.com/office/officeart/2005/8/layout/process2"/>
    <dgm:cxn modelId="{83CC8022-4371-4072-A2B4-D9A140EDA433}" type="presOf" srcId="{337532DF-F34A-48BD-ABBA-19B1E89D3D67}" destId="{FDD77FC4-0AC8-46BF-AAFF-30B53DF33BD2}" srcOrd="0" destOrd="0" presId="urn:microsoft.com/office/officeart/2005/8/layout/process2"/>
    <dgm:cxn modelId="{924D064A-5F5A-4C79-B3DB-D5A4870776EF}" type="presOf" srcId="{BBC0BA42-1D16-4FAD-88DA-C42A278D5141}" destId="{1D0D281B-E2B8-418E-A409-71BAF23A2315}" srcOrd="0" destOrd="0" presId="urn:microsoft.com/office/officeart/2005/8/layout/process2"/>
    <dgm:cxn modelId="{3D983CEC-0588-4637-B469-67F7C3FDF05A}" type="presOf" srcId="{2DAFD08D-6440-4F6E-8FB9-002BD7A13207}" destId="{C1893071-AAA1-4CAB-8AC6-CD79B90C7A88}" srcOrd="1" destOrd="0" presId="urn:microsoft.com/office/officeart/2005/8/layout/process2"/>
    <dgm:cxn modelId="{AB746AEF-0DD8-4776-95FA-78BAED25AD4F}" srcId="{337532DF-F34A-48BD-ABBA-19B1E89D3D67}" destId="{80DC4093-CF60-4F73-B82A-D6F502F3DA18}" srcOrd="3" destOrd="0" parTransId="{1C1CA59A-712C-489F-914F-0B646D7E7E98}" sibTransId="{046F271E-2244-49DB-AEE4-573F1829DDC8}"/>
    <dgm:cxn modelId="{3B5427C6-C9CF-49DC-B54F-2B9F464148A2}" type="presOf" srcId="{0CD219E2-AFE9-46D6-A1EC-145AD493BD3E}" destId="{B509005B-C103-42B7-BFBF-EE1BBCB4B168}" srcOrd="0" destOrd="0" presId="urn:microsoft.com/office/officeart/2005/8/layout/process2"/>
    <dgm:cxn modelId="{BEA74A28-B0C3-47CE-B174-22FCCA9A8A08}" type="presOf" srcId="{64F555C2-6341-4DDD-A114-3DE4441B1B37}" destId="{769A5237-66ED-44FA-8931-32A754D8FB53}" srcOrd="0" destOrd="0" presId="urn:microsoft.com/office/officeart/2005/8/layout/process2"/>
    <dgm:cxn modelId="{D8212E80-6C13-40C7-8116-38E0AF2F8F81}" type="presOf" srcId="{046F271E-2244-49DB-AEE4-573F1829DDC8}" destId="{F7ADADE6-AB02-4689-8F0F-E72E53324537}" srcOrd="0" destOrd="0" presId="urn:microsoft.com/office/officeart/2005/8/layout/process2"/>
    <dgm:cxn modelId="{490E6472-E679-47A1-8830-AC113968CE15}" type="presOf" srcId="{046F271E-2244-49DB-AEE4-573F1829DDC8}" destId="{C7D6FCAA-A961-4C76-9510-E91F651E5F0B}" srcOrd="1" destOrd="0" presId="urn:microsoft.com/office/officeart/2005/8/layout/process2"/>
    <dgm:cxn modelId="{DE6C5178-CFE6-44D7-A6AB-FAA8A856CB5D}" type="presOf" srcId="{63ADABBF-CA34-4B74-8B00-C131A7A73768}" destId="{C23D9D8E-4120-4375-ABC5-2FC78CB5EB10}" srcOrd="0" destOrd="0" presId="urn:microsoft.com/office/officeart/2005/8/layout/process2"/>
    <dgm:cxn modelId="{11E2B2E1-4F7B-44A6-BFB8-E776FC718B29}" type="presOf" srcId="{0CD219E2-AFE9-46D6-A1EC-145AD493BD3E}" destId="{7BE52460-5771-417C-B175-292197DFEA93}" srcOrd="1" destOrd="0" presId="urn:microsoft.com/office/officeart/2005/8/layout/process2"/>
    <dgm:cxn modelId="{234D374A-ABC4-4895-B1D0-E57F17D96129}" type="presOf" srcId="{80345B00-5AD7-4288-9CCF-9E95FD623C35}" destId="{31B33823-A6C6-49BB-ACDD-CB09188ED95E}" srcOrd="0" destOrd="0" presId="urn:microsoft.com/office/officeart/2005/8/layout/process2"/>
    <dgm:cxn modelId="{F549EB44-48EB-4255-8984-851FB6E390EB}" srcId="{337532DF-F34A-48BD-ABBA-19B1E89D3D67}" destId="{37F44AF0-09BC-43BC-B168-6AA21F2664D2}" srcOrd="5" destOrd="0" parTransId="{55F8EE15-619D-4321-BC96-97976311F50B}" sibTransId="{120E54CE-B282-48E2-B328-2EF361AF52FE}"/>
    <dgm:cxn modelId="{92E3B8ED-44CC-414B-913B-06C95854EE3B}" srcId="{337532DF-F34A-48BD-ABBA-19B1E89D3D67}" destId="{63ADABBF-CA34-4B74-8B00-C131A7A73768}" srcOrd="0" destOrd="0" parTransId="{687AC945-B3A2-4D83-BBB3-35490A23908F}" sibTransId="{64F555C2-6341-4DDD-A114-3DE4441B1B37}"/>
    <dgm:cxn modelId="{5CC59A7C-4ADC-4982-B698-C687C89C80CD}" srcId="{337532DF-F34A-48BD-ABBA-19B1E89D3D67}" destId="{9C2D0D1C-7203-4BB0-B79C-44A616BDAC54}" srcOrd="1" destOrd="0" parTransId="{6E4D7E5F-F711-423C-ABFC-815CF574CE33}" sibTransId="{0CD219E2-AFE9-46D6-A1EC-145AD493BD3E}"/>
    <dgm:cxn modelId="{FA3F73AA-7761-42D2-8881-79F0E00537DD}" type="presOf" srcId="{37F44AF0-09BC-43BC-B168-6AA21F2664D2}" destId="{8FC1D8C0-10D7-4252-9E5D-A9272E9FC28D}" srcOrd="0" destOrd="0" presId="urn:microsoft.com/office/officeart/2005/8/layout/process2"/>
    <dgm:cxn modelId="{D7BC2A93-5FFF-480C-AD61-C8A062C00652}" type="presOf" srcId="{64F555C2-6341-4DDD-A114-3DE4441B1B37}" destId="{C28C38AF-6328-4E30-A2EC-CE57CF7651DC}" srcOrd="1" destOrd="0" presId="urn:microsoft.com/office/officeart/2005/8/layout/process2"/>
    <dgm:cxn modelId="{4CD1D065-EB99-4E51-8908-1040129FBE4C}" type="presOf" srcId="{BBC0BA42-1D16-4FAD-88DA-C42A278D5141}" destId="{0EFBF4AE-6E1A-4286-9983-47491B43B91E}" srcOrd="1" destOrd="0" presId="urn:microsoft.com/office/officeart/2005/8/layout/process2"/>
    <dgm:cxn modelId="{AD013887-5677-4BDF-BA6F-7587E8FDB5BC}" type="presParOf" srcId="{FDD77FC4-0AC8-46BF-AAFF-30B53DF33BD2}" destId="{C23D9D8E-4120-4375-ABC5-2FC78CB5EB10}" srcOrd="0" destOrd="0" presId="urn:microsoft.com/office/officeart/2005/8/layout/process2"/>
    <dgm:cxn modelId="{CC7EE688-F350-4091-8F15-984D567B1E3D}" type="presParOf" srcId="{FDD77FC4-0AC8-46BF-AAFF-30B53DF33BD2}" destId="{769A5237-66ED-44FA-8931-32A754D8FB53}" srcOrd="1" destOrd="0" presId="urn:microsoft.com/office/officeart/2005/8/layout/process2"/>
    <dgm:cxn modelId="{B19C1E55-F6C1-47FF-A1EA-8C9169FE0BDF}" type="presParOf" srcId="{769A5237-66ED-44FA-8931-32A754D8FB53}" destId="{C28C38AF-6328-4E30-A2EC-CE57CF7651DC}" srcOrd="0" destOrd="0" presId="urn:microsoft.com/office/officeart/2005/8/layout/process2"/>
    <dgm:cxn modelId="{71D63B8C-BD8C-4030-8796-6FD5C07B7207}" type="presParOf" srcId="{FDD77FC4-0AC8-46BF-AAFF-30B53DF33BD2}" destId="{E3DF4FC0-05A0-4190-AC0A-43700FAF3641}" srcOrd="2" destOrd="0" presId="urn:microsoft.com/office/officeart/2005/8/layout/process2"/>
    <dgm:cxn modelId="{990981C5-B5EF-4514-8C3A-C31CB28BFEEF}" type="presParOf" srcId="{FDD77FC4-0AC8-46BF-AAFF-30B53DF33BD2}" destId="{B509005B-C103-42B7-BFBF-EE1BBCB4B168}" srcOrd="3" destOrd="0" presId="urn:microsoft.com/office/officeart/2005/8/layout/process2"/>
    <dgm:cxn modelId="{78EF23F5-9A0C-4ABB-9DFA-E85A4EA0C168}" type="presParOf" srcId="{B509005B-C103-42B7-BFBF-EE1BBCB4B168}" destId="{7BE52460-5771-417C-B175-292197DFEA93}" srcOrd="0" destOrd="0" presId="urn:microsoft.com/office/officeart/2005/8/layout/process2"/>
    <dgm:cxn modelId="{60337CA7-2040-481B-A8DB-FC076060B679}" type="presParOf" srcId="{FDD77FC4-0AC8-46BF-AAFF-30B53DF33BD2}" destId="{31B33823-A6C6-49BB-ACDD-CB09188ED95E}" srcOrd="4" destOrd="0" presId="urn:microsoft.com/office/officeart/2005/8/layout/process2"/>
    <dgm:cxn modelId="{F02C859A-A090-4295-A308-4E2C6C4FB9BD}" type="presParOf" srcId="{FDD77FC4-0AC8-46BF-AAFF-30B53DF33BD2}" destId="{00B2F4DE-9933-4BDB-90A2-DE5DA4E0F5F2}" srcOrd="5" destOrd="0" presId="urn:microsoft.com/office/officeart/2005/8/layout/process2"/>
    <dgm:cxn modelId="{8E16B50A-0AE4-41A9-BD2A-916B6C75862B}" type="presParOf" srcId="{00B2F4DE-9933-4BDB-90A2-DE5DA4E0F5F2}" destId="{C1893071-AAA1-4CAB-8AC6-CD79B90C7A88}" srcOrd="0" destOrd="0" presId="urn:microsoft.com/office/officeart/2005/8/layout/process2"/>
    <dgm:cxn modelId="{4B4E3D2C-A4F6-496B-BDE4-07415827393F}" type="presParOf" srcId="{FDD77FC4-0AC8-46BF-AAFF-30B53DF33BD2}" destId="{D3D222B9-4A22-4F8D-9CC4-423E33FE0AF9}" srcOrd="6" destOrd="0" presId="urn:microsoft.com/office/officeart/2005/8/layout/process2"/>
    <dgm:cxn modelId="{63DDB331-C90B-48AA-B571-7A63C5E803AA}" type="presParOf" srcId="{FDD77FC4-0AC8-46BF-AAFF-30B53DF33BD2}" destId="{F7ADADE6-AB02-4689-8F0F-E72E53324537}" srcOrd="7" destOrd="0" presId="urn:microsoft.com/office/officeart/2005/8/layout/process2"/>
    <dgm:cxn modelId="{ECF0D1B0-4FCD-43E7-B703-9642C640A965}" type="presParOf" srcId="{F7ADADE6-AB02-4689-8F0F-E72E53324537}" destId="{C7D6FCAA-A961-4C76-9510-E91F651E5F0B}" srcOrd="0" destOrd="0" presId="urn:microsoft.com/office/officeart/2005/8/layout/process2"/>
    <dgm:cxn modelId="{807DC94B-CB67-4C65-925E-5124D97A0495}" type="presParOf" srcId="{FDD77FC4-0AC8-46BF-AAFF-30B53DF33BD2}" destId="{1522E30D-14E8-4015-AA12-D238F987385A}" srcOrd="8" destOrd="0" presId="urn:microsoft.com/office/officeart/2005/8/layout/process2"/>
    <dgm:cxn modelId="{4BFE0A42-6898-47EA-A76A-F6DD0B263A16}" type="presParOf" srcId="{FDD77FC4-0AC8-46BF-AAFF-30B53DF33BD2}" destId="{1D0D281B-E2B8-418E-A409-71BAF23A2315}" srcOrd="9" destOrd="0" presId="urn:microsoft.com/office/officeart/2005/8/layout/process2"/>
    <dgm:cxn modelId="{B75DB784-5E9D-4C6D-B0F7-24FE105AF867}" type="presParOf" srcId="{1D0D281B-E2B8-418E-A409-71BAF23A2315}" destId="{0EFBF4AE-6E1A-4286-9983-47491B43B91E}" srcOrd="0" destOrd="0" presId="urn:microsoft.com/office/officeart/2005/8/layout/process2"/>
    <dgm:cxn modelId="{A1CEE10B-0021-472C-97E2-EC676F991FC3}" type="presParOf" srcId="{FDD77FC4-0AC8-46BF-AAFF-30B53DF33BD2}" destId="{8FC1D8C0-10D7-4252-9E5D-A9272E9FC28D}" srcOrd="1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083043-35BA-406E-BF8F-920DA8D83B5A}" type="datetimeFigureOut">
              <a:rPr lang="en-US" smtClean="0"/>
              <a:t>8/17/2015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26EEC6-5D5D-46ED-8FE9-A10289F6B42C}" type="slidenum">
              <a:rPr lang="en-US" smtClean="0"/>
              <a:t>‹#›</a:t>
            </a:fld>
            <a:endParaRPr lang="en-US"/>
          </a:p>
        </p:txBody>
      </p:sp>
    </p:spTree>
    <p:extLst>
      <p:ext uri="{BB962C8B-B14F-4D97-AF65-F5344CB8AC3E}">
        <p14:creationId xmlns:p14="http://schemas.microsoft.com/office/powerpoint/2010/main" val="7944427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A0103F-C7F5-4051-9F99-47825A9F4ADD}"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344BF-89EB-4D72-9E1F-77B698DDE8F8}"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2943884"/>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88A0103F-C7F5-4051-9F99-47825A9F4ADD}" type="datetimeFigureOut">
              <a:rPr lang="en-US" smtClean="0"/>
              <a:t>8/17/2015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B344BF-89EB-4D72-9E1F-77B698DDE8F8}" type="slidenum">
              <a:rPr lang="en-US" smtClean="0"/>
              <a:t>‹#›</a:t>
            </a:fld>
            <a:endParaRPr lang="en-US"/>
          </a:p>
        </p:txBody>
      </p:sp>
    </p:spTree>
    <p:extLst>
      <p:ext uri="{BB962C8B-B14F-4D97-AF65-F5344CB8AC3E}">
        <p14:creationId xmlns:p14="http://schemas.microsoft.com/office/powerpoint/2010/main" val="4223652733"/>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0103F-C7F5-4051-9F99-47825A9F4ADD}"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344BF-89EB-4D72-9E1F-77B698DDE8F8}" type="slidenum">
              <a:rPr lang="en-US" smtClean="0"/>
              <a:t>‹#›</a:t>
            </a:fld>
            <a:endParaRPr lang="en-US"/>
          </a:p>
        </p:txBody>
      </p:sp>
    </p:spTree>
    <p:extLst>
      <p:ext uri="{BB962C8B-B14F-4D97-AF65-F5344CB8AC3E}">
        <p14:creationId xmlns:p14="http://schemas.microsoft.com/office/powerpoint/2010/main" val="3442079550"/>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0103F-C7F5-4051-9F99-47825A9F4ADD}"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344BF-89EB-4D72-9E1F-77B698DDE8F8}"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15039930"/>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0103F-C7F5-4051-9F99-47825A9F4ADD}"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344BF-89EB-4D72-9E1F-77B698DDE8F8}" type="slidenum">
              <a:rPr lang="en-US" smtClean="0"/>
              <a:t>‹#›</a:t>
            </a:fld>
            <a:endParaRPr lang="en-US"/>
          </a:p>
        </p:txBody>
      </p:sp>
    </p:spTree>
    <p:extLst>
      <p:ext uri="{BB962C8B-B14F-4D97-AF65-F5344CB8AC3E}">
        <p14:creationId xmlns:p14="http://schemas.microsoft.com/office/powerpoint/2010/main" val="615357266"/>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0103F-C7F5-4051-9F99-47825A9F4ADD}"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344BF-89EB-4D72-9E1F-77B698DDE8F8}"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92500343"/>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0103F-C7F5-4051-9F99-47825A9F4ADD}"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344BF-89EB-4D72-9E1F-77B698DDE8F8}" type="slidenum">
              <a:rPr lang="en-US" smtClean="0"/>
              <a:t>‹#›</a:t>
            </a:fld>
            <a:endParaRPr lang="en-US"/>
          </a:p>
        </p:txBody>
      </p:sp>
    </p:spTree>
    <p:extLst>
      <p:ext uri="{BB962C8B-B14F-4D97-AF65-F5344CB8AC3E}">
        <p14:creationId xmlns:p14="http://schemas.microsoft.com/office/powerpoint/2010/main" val="49712488"/>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A0103F-C7F5-4051-9F99-47825A9F4ADD}"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344BF-89EB-4D72-9E1F-77B698DDE8F8}" type="slidenum">
              <a:rPr lang="en-US" smtClean="0"/>
              <a:t>‹#›</a:t>
            </a:fld>
            <a:endParaRPr lang="en-US"/>
          </a:p>
        </p:txBody>
      </p:sp>
    </p:spTree>
    <p:extLst>
      <p:ext uri="{BB962C8B-B14F-4D97-AF65-F5344CB8AC3E}">
        <p14:creationId xmlns:p14="http://schemas.microsoft.com/office/powerpoint/2010/main" val="231892484"/>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A0103F-C7F5-4051-9F99-47825A9F4ADD}"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344BF-89EB-4D72-9E1F-77B698DDE8F8}" type="slidenum">
              <a:rPr lang="en-US" smtClean="0"/>
              <a:t>‹#›</a:t>
            </a:fld>
            <a:endParaRPr lang="en-US"/>
          </a:p>
        </p:txBody>
      </p:sp>
    </p:spTree>
    <p:extLst>
      <p:ext uri="{BB962C8B-B14F-4D97-AF65-F5344CB8AC3E}">
        <p14:creationId xmlns:p14="http://schemas.microsoft.com/office/powerpoint/2010/main" val="3836576242"/>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EF9B1E-F8F5-4625-BB6D-09558776758A}" type="datetime1">
              <a:rPr lang="en-US" smtClean="0">
                <a:solidFill>
                  <a:srgbClr val="775F55">
                    <a:lumMod val="90000"/>
                    <a:lumOff val="10000"/>
                  </a:srgbClr>
                </a:solidFill>
              </a:rPr>
              <a:pPr/>
              <a:t>8/17/2015</a:t>
            </a:fld>
            <a:endParaRPr lang="en-US">
              <a:solidFill>
                <a:srgbClr val="775F55">
                  <a:lumMod val="90000"/>
                  <a:lumOff val="10000"/>
                </a:srgbClr>
              </a:solidFill>
            </a:endParaRPr>
          </a:p>
        </p:txBody>
      </p:sp>
      <p:sp>
        <p:nvSpPr>
          <p:cNvPr id="5" name="Footer Placeholder 4"/>
          <p:cNvSpPr>
            <a:spLocks noGrp="1"/>
          </p:cNvSpPr>
          <p:nvPr>
            <p:ph type="ftr" sz="quarter" idx="11"/>
          </p:nvPr>
        </p:nvSpPr>
        <p:spPr/>
        <p:txBody>
          <a:bodyPr/>
          <a:lstStyle/>
          <a:p>
            <a:r>
              <a:rPr lang="en-US" smtClean="0">
                <a:solidFill>
                  <a:srgbClr val="775F55">
                    <a:lumMod val="90000"/>
                    <a:lumOff val="10000"/>
                  </a:srgbClr>
                </a:solidFill>
              </a:rPr>
              <a:t>Rupesh Shah (Technical Director)  				  M - 9824091021   E – Rupesh@barodaweb.net </a:t>
            </a:r>
            <a:endParaRPr lang="en-US">
              <a:solidFill>
                <a:srgbClr val="775F55">
                  <a:lumMod val="90000"/>
                  <a:lumOff val="10000"/>
                </a:srgbClr>
              </a:solidFill>
            </a:endParaRPr>
          </a:p>
        </p:txBody>
      </p:sp>
      <p:sp>
        <p:nvSpPr>
          <p:cNvPr id="6" name="Slide Number Placeholder 5"/>
          <p:cNvSpPr>
            <a:spLocks noGrp="1"/>
          </p:cNvSpPr>
          <p:nvPr>
            <p:ph type="sldNum" sz="quarter" idx="12"/>
          </p:nvPr>
        </p:nvSpPr>
        <p:spPr/>
        <p:txBody>
          <a:bodyPr/>
          <a:lstStyle/>
          <a:p>
            <a:fld id="{275696DE-0FF0-49AC-BC8C-590A01640BD4}"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672849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8A2011-AE04-49EC-B2C0-628C68EC2B1C}" type="datetime1">
              <a:rPr lang="en-US" smtClean="0">
                <a:solidFill>
                  <a:srgbClr val="775F55">
                    <a:lumMod val="90000"/>
                    <a:lumOff val="10000"/>
                  </a:srgbClr>
                </a:solidFill>
              </a:rPr>
              <a:pPr/>
              <a:t>8/17/2015</a:t>
            </a:fld>
            <a:endParaRPr lang="en-US">
              <a:solidFill>
                <a:srgbClr val="775F55">
                  <a:lumMod val="90000"/>
                  <a:lumOff val="10000"/>
                </a:srgbClr>
              </a:solidFill>
            </a:endParaRPr>
          </a:p>
        </p:txBody>
      </p:sp>
      <p:sp>
        <p:nvSpPr>
          <p:cNvPr id="5" name="Footer Placeholder 4"/>
          <p:cNvSpPr>
            <a:spLocks noGrp="1"/>
          </p:cNvSpPr>
          <p:nvPr>
            <p:ph type="ftr" sz="quarter" idx="11"/>
          </p:nvPr>
        </p:nvSpPr>
        <p:spPr/>
        <p:txBody>
          <a:bodyPr/>
          <a:lstStyle/>
          <a:p>
            <a:r>
              <a:rPr lang="en-US" smtClean="0">
                <a:solidFill>
                  <a:srgbClr val="775F55">
                    <a:lumMod val="90000"/>
                    <a:lumOff val="10000"/>
                  </a:srgbClr>
                </a:solidFill>
              </a:rPr>
              <a:t>Rupesh Shah (Technical Director)  				  M - 9824091021   E – Rupesh@barodaweb.net </a:t>
            </a:r>
            <a:endParaRPr lang="en-US">
              <a:solidFill>
                <a:srgbClr val="775F55">
                  <a:lumMod val="90000"/>
                  <a:lumOff val="10000"/>
                </a:srgbClr>
              </a:solidFill>
            </a:endParaRPr>
          </a:p>
        </p:txBody>
      </p:sp>
      <p:sp>
        <p:nvSpPr>
          <p:cNvPr id="6" name="Slide Number Placeholder 5"/>
          <p:cNvSpPr>
            <a:spLocks noGrp="1"/>
          </p:cNvSpPr>
          <p:nvPr>
            <p:ph type="sldNum" sz="quarter" idx="12"/>
          </p:nvPr>
        </p:nvSpPr>
        <p:spPr/>
        <p:txBody>
          <a:bodyPr/>
          <a:lstStyle/>
          <a:p>
            <a:fld id="{275696DE-0FF0-49AC-BC8C-590A01640BD4}"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4042545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A0103F-C7F5-4051-9F99-47825A9F4ADD}"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344BF-89EB-4D72-9E1F-77B698DDE8F8}" type="slidenum">
              <a:rPr lang="en-US" smtClean="0"/>
              <a:t>‹#›</a:t>
            </a:fld>
            <a:endParaRPr lang="en-US"/>
          </a:p>
        </p:txBody>
      </p:sp>
    </p:spTree>
    <p:extLst>
      <p:ext uri="{BB962C8B-B14F-4D97-AF65-F5344CB8AC3E}">
        <p14:creationId xmlns:p14="http://schemas.microsoft.com/office/powerpoint/2010/main" val="1113258807"/>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6668A-BA92-4A7B-94C1-E98E2A240672}" type="datetime1">
              <a:rPr lang="en-US" smtClean="0">
                <a:solidFill>
                  <a:srgbClr val="775F55">
                    <a:lumMod val="90000"/>
                    <a:lumOff val="10000"/>
                  </a:srgbClr>
                </a:solidFill>
              </a:rPr>
              <a:pPr/>
              <a:t>8/17/2015</a:t>
            </a:fld>
            <a:endParaRPr lang="en-US">
              <a:solidFill>
                <a:srgbClr val="775F55">
                  <a:lumMod val="90000"/>
                  <a:lumOff val="10000"/>
                </a:srgbClr>
              </a:solidFill>
            </a:endParaRPr>
          </a:p>
        </p:txBody>
      </p:sp>
      <p:sp>
        <p:nvSpPr>
          <p:cNvPr id="5" name="Footer Placeholder 4"/>
          <p:cNvSpPr>
            <a:spLocks noGrp="1"/>
          </p:cNvSpPr>
          <p:nvPr>
            <p:ph type="ftr" sz="quarter" idx="11"/>
          </p:nvPr>
        </p:nvSpPr>
        <p:spPr/>
        <p:txBody>
          <a:bodyPr/>
          <a:lstStyle/>
          <a:p>
            <a:r>
              <a:rPr lang="en-US" smtClean="0">
                <a:solidFill>
                  <a:srgbClr val="775F55">
                    <a:lumMod val="90000"/>
                    <a:lumOff val="10000"/>
                  </a:srgbClr>
                </a:solidFill>
              </a:rPr>
              <a:t>Rupesh Shah (Technical Director)  				  M - 9824091021   E – Rupesh@barodaweb.net </a:t>
            </a:r>
            <a:endParaRPr lang="en-US">
              <a:solidFill>
                <a:srgbClr val="775F55">
                  <a:lumMod val="90000"/>
                  <a:lumOff val="10000"/>
                </a:srgbClr>
              </a:solidFill>
            </a:endParaRPr>
          </a:p>
        </p:txBody>
      </p:sp>
      <p:sp>
        <p:nvSpPr>
          <p:cNvPr id="6" name="Slide Number Placeholder 5"/>
          <p:cNvSpPr>
            <a:spLocks noGrp="1"/>
          </p:cNvSpPr>
          <p:nvPr>
            <p:ph type="sldNum" sz="quarter" idx="12"/>
          </p:nvPr>
        </p:nvSpPr>
        <p:spPr/>
        <p:txBody>
          <a:bodyPr/>
          <a:lstStyle/>
          <a:p>
            <a:fld id="{275696DE-0FF0-49AC-BC8C-590A01640BD4}"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803184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0E5E62-0A27-4484-93A7-E0E31AADA477}" type="datetime1">
              <a:rPr lang="en-US" smtClean="0">
                <a:solidFill>
                  <a:srgbClr val="775F55">
                    <a:lumMod val="90000"/>
                    <a:lumOff val="10000"/>
                  </a:srgbClr>
                </a:solidFill>
              </a:rPr>
              <a:pPr/>
              <a:t>8/17/2015</a:t>
            </a:fld>
            <a:endParaRPr lang="en-US">
              <a:solidFill>
                <a:srgbClr val="775F55">
                  <a:lumMod val="90000"/>
                  <a:lumOff val="10000"/>
                </a:srgbClr>
              </a:solidFill>
            </a:endParaRPr>
          </a:p>
        </p:txBody>
      </p:sp>
      <p:sp>
        <p:nvSpPr>
          <p:cNvPr id="6" name="Footer Placeholder 5"/>
          <p:cNvSpPr>
            <a:spLocks noGrp="1"/>
          </p:cNvSpPr>
          <p:nvPr>
            <p:ph type="ftr" sz="quarter" idx="11"/>
          </p:nvPr>
        </p:nvSpPr>
        <p:spPr/>
        <p:txBody>
          <a:bodyPr/>
          <a:lstStyle/>
          <a:p>
            <a:r>
              <a:rPr lang="en-US" smtClean="0">
                <a:solidFill>
                  <a:srgbClr val="775F55">
                    <a:lumMod val="90000"/>
                    <a:lumOff val="10000"/>
                  </a:srgbClr>
                </a:solidFill>
              </a:rPr>
              <a:t>Rupesh Shah (Technical Director)  				  M - 9824091021   E – Rupesh@barodaweb.net </a:t>
            </a:r>
            <a:endParaRPr lang="en-US">
              <a:solidFill>
                <a:srgbClr val="775F55">
                  <a:lumMod val="90000"/>
                  <a:lumOff val="10000"/>
                </a:srgbClr>
              </a:solidFill>
            </a:endParaRPr>
          </a:p>
        </p:txBody>
      </p:sp>
      <p:sp>
        <p:nvSpPr>
          <p:cNvPr id="7" name="Slide Number Placeholder 6"/>
          <p:cNvSpPr>
            <a:spLocks noGrp="1"/>
          </p:cNvSpPr>
          <p:nvPr>
            <p:ph type="sldNum" sz="quarter" idx="12"/>
          </p:nvPr>
        </p:nvSpPr>
        <p:spPr/>
        <p:txBody>
          <a:bodyPr/>
          <a:lstStyle/>
          <a:p>
            <a:fld id="{275696DE-0FF0-49AC-BC8C-590A01640BD4}"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980826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F84F20-B41B-4644-A225-3033AE0691F5}" type="datetime1">
              <a:rPr lang="en-US" smtClean="0">
                <a:solidFill>
                  <a:srgbClr val="775F55">
                    <a:lumMod val="90000"/>
                    <a:lumOff val="10000"/>
                  </a:srgbClr>
                </a:solidFill>
              </a:rPr>
              <a:pPr/>
              <a:t>8/17/2015</a:t>
            </a:fld>
            <a:endParaRPr lang="en-US">
              <a:solidFill>
                <a:srgbClr val="775F55">
                  <a:lumMod val="90000"/>
                  <a:lumOff val="10000"/>
                </a:srgbClr>
              </a:solidFill>
            </a:endParaRPr>
          </a:p>
        </p:txBody>
      </p:sp>
      <p:sp>
        <p:nvSpPr>
          <p:cNvPr id="8" name="Footer Placeholder 7"/>
          <p:cNvSpPr>
            <a:spLocks noGrp="1"/>
          </p:cNvSpPr>
          <p:nvPr>
            <p:ph type="ftr" sz="quarter" idx="11"/>
          </p:nvPr>
        </p:nvSpPr>
        <p:spPr/>
        <p:txBody>
          <a:bodyPr/>
          <a:lstStyle/>
          <a:p>
            <a:r>
              <a:rPr lang="en-US" smtClean="0">
                <a:solidFill>
                  <a:srgbClr val="775F55">
                    <a:lumMod val="90000"/>
                    <a:lumOff val="10000"/>
                  </a:srgbClr>
                </a:solidFill>
              </a:rPr>
              <a:t>Rupesh Shah (Technical Director)  				  M - 9824091021   E – Rupesh@barodaweb.net </a:t>
            </a:r>
            <a:endParaRPr lang="en-US">
              <a:solidFill>
                <a:srgbClr val="775F55">
                  <a:lumMod val="90000"/>
                  <a:lumOff val="10000"/>
                </a:srgbClr>
              </a:solidFill>
            </a:endParaRPr>
          </a:p>
        </p:txBody>
      </p:sp>
      <p:sp>
        <p:nvSpPr>
          <p:cNvPr id="9" name="Slide Number Placeholder 8"/>
          <p:cNvSpPr>
            <a:spLocks noGrp="1"/>
          </p:cNvSpPr>
          <p:nvPr>
            <p:ph type="sldNum" sz="quarter" idx="12"/>
          </p:nvPr>
        </p:nvSpPr>
        <p:spPr/>
        <p:txBody>
          <a:bodyPr/>
          <a:lstStyle/>
          <a:p>
            <a:fld id="{275696DE-0FF0-49AC-BC8C-590A01640BD4}"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043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8A3428-93AA-4B08-B65D-2B86DA930E8D}" type="datetime1">
              <a:rPr lang="en-US" smtClean="0">
                <a:solidFill>
                  <a:srgbClr val="775F55">
                    <a:lumMod val="90000"/>
                    <a:lumOff val="10000"/>
                  </a:srgbClr>
                </a:solidFill>
              </a:rPr>
              <a:pPr/>
              <a:t>8/17/2015</a:t>
            </a:fld>
            <a:endParaRPr lang="en-US">
              <a:solidFill>
                <a:srgbClr val="775F55">
                  <a:lumMod val="90000"/>
                  <a:lumOff val="10000"/>
                </a:srgbClr>
              </a:solidFill>
            </a:endParaRPr>
          </a:p>
        </p:txBody>
      </p:sp>
      <p:sp>
        <p:nvSpPr>
          <p:cNvPr id="4" name="Footer Placeholder 3"/>
          <p:cNvSpPr>
            <a:spLocks noGrp="1"/>
          </p:cNvSpPr>
          <p:nvPr>
            <p:ph type="ftr" sz="quarter" idx="11"/>
          </p:nvPr>
        </p:nvSpPr>
        <p:spPr/>
        <p:txBody>
          <a:bodyPr/>
          <a:lstStyle/>
          <a:p>
            <a:r>
              <a:rPr lang="en-US" smtClean="0">
                <a:solidFill>
                  <a:srgbClr val="775F55">
                    <a:lumMod val="90000"/>
                    <a:lumOff val="10000"/>
                  </a:srgbClr>
                </a:solidFill>
              </a:rPr>
              <a:t>Rupesh Shah (Technical Director)  				  M - 9824091021   E – Rupesh@barodaweb.net </a:t>
            </a:r>
            <a:endParaRPr lang="en-US">
              <a:solidFill>
                <a:srgbClr val="775F55">
                  <a:lumMod val="90000"/>
                  <a:lumOff val="10000"/>
                </a:srgbClr>
              </a:solidFill>
            </a:endParaRPr>
          </a:p>
        </p:txBody>
      </p:sp>
      <p:sp>
        <p:nvSpPr>
          <p:cNvPr id="5" name="Slide Number Placeholder 4"/>
          <p:cNvSpPr>
            <a:spLocks noGrp="1"/>
          </p:cNvSpPr>
          <p:nvPr>
            <p:ph type="sldNum" sz="quarter" idx="12"/>
          </p:nvPr>
        </p:nvSpPr>
        <p:spPr/>
        <p:txBody>
          <a:bodyPr/>
          <a:lstStyle/>
          <a:p>
            <a:fld id="{275696DE-0FF0-49AC-BC8C-590A01640BD4}"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493155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A6BF9-6200-4AF6-A2E5-CC62C6A8C255}" type="datetime1">
              <a:rPr lang="en-US" smtClean="0">
                <a:solidFill>
                  <a:srgbClr val="775F55">
                    <a:lumMod val="90000"/>
                    <a:lumOff val="10000"/>
                  </a:srgbClr>
                </a:solidFill>
              </a:rPr>
              <a:pPr/>
              <a:t>8/17/2015</a:t>
            </a:fld>
            <a:endParaRPr lang="en-US">
              <a:solidFill>
                <a:srgbClr val="775F55">
                  <a:lumMod val="90000"/>
                  <a:lumOff val="10000"/>
                </a:srgbClr>
              </a:solidFill>
            </a:endParaRPr>
          </a:p>
        </p:txBody>
      </p:sp>
      <p:sp>
        <p:nvSpPr>
          <p:cNvPr id="3" name="Footer Placeholder 2"/>
          <p:cNvSpPr>
            <a:spLocks noGrp="1"/>
          </p:cNvSpPr>
          <p:nvPr>
            <p:ph type="ftr" sz="quarter" idx="11"/>
          </p:nvPr>
        </p:nvSpPr>
        <p:spPr/>
        <p:txBody>
          <a:bodyPr/>
          <a:lstStyle/>
          <a:p>
            <a:r>
              <a:rPr lang="en-US" smtClean="0">
                <a:solidFill>
                  <a:srgbClr val="775F55">
                    <a:lumMod val="90000"/>
                    <a:lumOff val="10000"/>
                  </a:srgbClr>
                </a:solidFill>
              </a:rPr>
              <a:t>Rupesh Shah (Technical Director)  				  M - 9824091021   E – Rupesh@barodaweb.net </a:t>
            </a:r>
            <a:endParaRPr lang="en-US">
              <a:solidFill>
                <a:srgbClr val="775F55">
                  <a:lumMod val="90000"/>
                  <a:lumOff val="10000"/>
                </a:srgbClr>
              </a:solidFill>
            </a:endParaRPr>
          </a:p>
        </p:txBody>
      </p:sp>
      <p:sp>
        <p:nvSpPr>
          <p:cNvPr id="4" name="Slide Number Placeholder 3"/>
          <p:cNvSpPr>
            <a:spLocks noGrp="1"/>
          </p:cNvSpPr>
          <p:nvPr>
            <p:ph type="sldNum" sz="quarter" idx="12"/>
          </p:nvPr>
        </p:nvSpPr>
        <p:spPr/>
        <p:txBody>
          <a:bodyPr/>
          <a:lstStyle/>
          <a:p>
            <a:fld id="{275696DE-0FF0-49AC-BC8C-590A01640BD4}"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748484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DE7B39-743C-4C6E-9567-6D0FD89260F2}" type="datetime1">
              <a:rPr lang="en-US" smtClean="0">
                <a:solidFill>
                  <a:srgbClr val="775F55">
                    <a:lumMod val="90000"/>
                    <a:lumOff val="10000"/>
                  </a:srgbClr>
                </a:solidFill>
              </a:rPr>
              <a:pPr/>
              <a:t>8/17/2015</a:t>
            </a:fld>
            <a:endParaRPr lang="en-US">
              <a:solidFill>
                <a:srgbClr val="775F55">
                  <a:lumMod val="90000"/>
                  <a:lumOff val="10000"/>
                </a:srgbClr>
              </a:solidFill>
            </a:endParaRPr>
          </a:p>
        </p:txBody>
      </p:sp>
      <p:sp>
        <p:nvSpPr>
          <p:cNvPr id="6" name="Footer Placeholder 5"/>
          <p:cNvSpPr>
            <a:spLocks noGrp="1"/>
          </p:cNvSpPr>
          <p:nvPr>
            <p:ph type="ftr" sz="quarter" idx="11"/>
          </p:nvPr>
        </p:nvSpPr>
        <p:spPr/>
        <p:txBody>
          <a:bodyPr/>
          <a:lstStyle/>
          <a:p>
            <a:r>
              <a:rPr lang="en-US" smtClean="0">
                <a:solidFill>
                  <a:srgbClr val="775F55">
                    <a:lumMod val="90000"/>
                    <a:lumOff val="10000"/>
                  </a:srgbClr>
                </a:solidFill>
              </a:rPr>
              <a:t>Rupesh Shah (Technical Director)  				  M - 9824091021   E – Rupesh@barodaweb.net </a:t>
            </a:r>
            <a:endParaRPr lang="en-US">
              <a:solidFill>
                <a:srgbClr val="775F55">
                  <a:lumMod val="90000"/>
                  <a:lumOff val="10000"/>
                </a:srgbClr>
              </a:solidFill>
            </a:endParaRPr>
          </a:p>
        </p:txBody>
      </p:sp>
      <p:sp>
        <p:nvSpPr>
          <p:cNvPr id="7" name="Slide Number Placeholder 6"/>
          <p:cNvSpPr>
            <a:spLocks noGrp="1"/>
          </p:cNvSpPr>
          <p:nvPr>
            <p:ph type="sldNum" sz="quarter" idx="12"/>
          </p:nvPr>
        </p:nvSpPr>
        <p:spPr/>
        <p:txBody>
          <a:bodyPr/>
          <a:lstStyle/>
          <a:p>
            <a:fld id="{275696DE-0FF0-49AC-BC8C-590A01640BD4}"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27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0849ED-55B2-41A5-9BA5-E55E94C3BC52}" type="datetime1">
              <a:rPr lang="en-US" smtClean="0">
                <a:solidFill>
                  <a:srgbClr val="775F55">
                    <a:lumMod val="90000"/>
                    <a:lumOff val="10000"/>
                  </a:srgbClr>
                </a:solidFill>
              </a:rPr>
              <a:pPr/>
              <a:t>8/17/2015</a:t>
            </a:fld>
            <a:endParaRPr lang="en-US">
              <a:solidFill>
                <a:srgbClr val="775F55">
                  <a:lumMod val="90000"/>
                  <a:lumOff val="10000"/>
                </a:srgbClr>
              </a:solidFill>
            </a:endParaRPr>
          </a:p>
        </p:txBody>
      </p:sp>
      <p:sp>
        <p:nvSpPr>
          <p:cNvPr id="6" name="Footer Placeholder 5"/>
          <p:cNvSpPr>
            <a:spLocks noGrp="1"/>
          </p:cNvSpPr>
          <p:nvPr>
            <p:ph type="ftr" sz="quarter" idx="11"/>
          </p:nvPr>
        </p:nvSpPr>
        <p:spPr/>
        <p:txBody>
          <a:bodyPr/>
          <a:lstStyle/>
          <a:p>
            <a:r>
              <a:rPr lang="en-US" smtClean="0">
                <a:solidFill>
                  <a:srgbClr val="775F55">
                    <a:lumMod val="90000"/>
                    <a:lumOff val="10000"/>
                  </a:srgbClr>
                </a:solidFill>
              </a:rPr>
              <a:t>Rupesh Shah (Technical Director)  				  M - 9824091021   E – Rupesh@barodaweb.net </a:t>
            </a:r>
            <a:endParaRPr lang="en-US">
              <a:solidFill>
                <a:srgbClr val="775F55">
                  <a:lumMod val="90000"/>
                  <a:lumOff val="10000"/>
                </a:srgbClr>
              </a:solidFill>
            </a:endParaRPr>
          </a:p>
        </p:txBody>
      </p:sp>
      <p:sp>
        <p:nvSpPr>
          <p:cNvPr id="7" name="Slide Number Placeholder 6"/>
          <p:cNvSpPr>
            <a:spLocks noGrp="1"/>
          </p:cNvSpPr>
          <p:nvPr>
            <p:ph type="sldNum" sz="quarter" idx="12"/>
          </p:nvPr>
        </p:nvSpPr>
        <p:spPr/>
        <p:txBody>
          <a:bodyPr/>
          <a:lstStyle/>
          <a:p>
            <a:fld id="{275696DE-0FF0-49AC-BC8C-590A01640BD4}"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357202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B318ED-EE99-46AF-8D1B-49D60BFDC73D}" type="datetime1">
              <a:rPr lang="en-US" smtClean="0">
                <a:solidFill>
                  <a:srgbClr val="775F55">
                    <a:lumMod val="90000"/>
                    <a:lumOff val="10000"/>
                  </a:srgbClr>
                </a:solidFill>
              </a:rPr>
              <a:pPr/>
              <a:t>8/17/2015</a:t>
            </a:fld>
            <a:endParaRPr lang="en-US">
              <a:solidFill>
                <a:srgbClr val="775F55">
                  <a:lumMod val="90000"/>
                  <a:lumOff val="10000"/>
                </a:srgbClr>
              </a:solidFill>
            </a:endParaRPr>
          </a:p>
        </p:txBody>
      </p:sp>
      <p:sp>
        <p:nvSpPr>
          <p:cNvPr id="5" name="Footer Placeholder 4"/>
          <p:cNvSpPr>
            <a:spLocks noGrp="1"/>
          </p:cNvSpPr>
          <p:nvPr>
            <p:ph type="ftr" sz="quarter" idx="11"/>
          </p:nvPr>
        </p:nvSpPr>
        <p:spPr/>
        <p:txBody>
          <a:bodyPr/>
          <a:lstStyle/>
          <a:p>
            <a:r>
              <a:rPr lang="en-US" smtClean="0">
                <a:solidFill>
                  <a:srgbClr val="775F55">
                    <a:lumMod val="90000"/>
                    <a:lumOff val="10000"/>
                  </a:srgbClr>
                </a:solidFill>
              </a:rPr>
              <a:t>Rupesh Shah (Technical Director)  				  M - 9824091021   E – Rupesh@barodaweb.net </a:t>
            </a:r>
            <a:endParaRPr lang="en-US">
              <a:solidFill>
                <a:srgbClr val="775F55">
                  <a:lumMod val="90000"/>
                  <a:lumOff val="10000"/>
                </a:srgbClr>
              </a:solidFill>
            </a:endParaRPr>
          </a:p>
        </p:txBody>
      </p:sp>
      <p:sp>
        <p:nvSpPr>
          <p:cNvPr id="6" name="Slide Number Placeholder 5"/>
          <p:cNvSpPr>
            <a:spLocks noGrp="1"/>
          </p:cNvSpPr>
          <p:nvPr>
            <p:ph type="sldNum" sz="quarter" idx="12"/>
          </p:nvPr>
        </p:nvSpPr>
        <p:spPr/>
        <p:txBody>
          <a:bodyPr/>
          <a:lstStyle/>
          <a:p>
            <a:fld id="{275696DE-0FF0-49AC-BC8C-590A01640BD4}"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213208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CA5B2-FB9F-436D-A57C-6F10D03B17C3}" type="datetime1">
              <a:rPr lang="en-US" smtClean="0">
                <a:solidFill>
                  <a:srgbClr val="775F55">
                    <a:lumMod val="90000"/>
                    <a:lumOff val="10000"/>
                  </a:srgbClr>
                </a:solidFill>
              </a:rPr>
              <a:pPr/>
              <a:t>8/17/2015</a:t>
            </a:fld>
            <a:endParaRPr lang="en-US">
              <a:solidFill>
                <a:srgbClr val="775F55">
                  <a:lumMod val="90000"/>
                  <a:lumOff val="10000"/>
                </a:srgbClr>
              </a:solidFill>
            </a:endParaRPr>
          </a:p>
        </p:txBody>
      </p:sp>
      <p:sp>
        <p:nvSpPr>
          <p:cNvPr id="5" name="Footer Placeholder 4"/>
          <p:cNvSpPr>
            <a:spLocks noGrp="1"/>
          </p:cNvSpPr>
          <p:nvPr>
            <p:ph type="ftr" sz="quarter" idx="11"/>
          </p:nvPr>
        </p:nvSpPr>
        <p:spPr/>
        <p:txBody>
          <a:bodyPr/>
          <a:lstStyle/>
          <a:p>
            <a:r>
              <a:rPr lang="en-US" smtClean="0">
                <a:solidFill>
                  <a:srgbClr val="775F55">
                    <a:lumMod val="90000"/>
                    <a:lumOff val="10000"/>
                  </a:srgbClr>
                </a:solidFill>
              </a:rPr>
              <a:t>Rupesh Shah (Technical Director)  				  M - 9824091021   E – Rupesh@barodaweb.net </a:t>
            </a:r>
            <a:endParaRPr lang="en-US">
              <a:solidFill>
                <a:srgbClr val="775F55">
                  <a:lumMod val="90000"/>
                  <a:lumOff val="10000"/>
                </a:srgbClr>
              </a:solidFill>
            </a:endParaRPr>
          </a:p>
        </p:txBody>
      </p:sp>
      <p:sp>
        <p:nvSpPr>
          <p:cNvPr id="6" name="Slide Number Placeholder 5"/>
          <p:cNvSpPr>
            <a:spLocks noGrp="1"/>
          </p:cNvSpPr>
          <p:nvPr>
            <p:ph type="sldNum" sz="quarter" idx="12"/>
          </p:nvPr>
        </p:nvSpPr>
        <p:spPr/>
        <p:txBody>
          <a:bodyPr/>
          <a:lstStyle/>
          <a:p>
            <a:fld id="{275696DE-0FF0-49AC-BC8C-590A01640BD4}"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135492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0103F-C7F5-4051-9F99-47825A9F4ADD}"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344BF-89EB-4D72-9E1F-77B698DDE8F8}" type="slidenum">
              <a:rPr lang="en-US" smtClean="0"/>
              <a:t>‹#›</a:t>
            </a:fld>
            <a:endParaRPr lang="en-US"/>
          </a:p>
        </p:txBody>
      </p:sp>
    </p:spTree>
    <p:extLst>
      <p:ext uri="{BB962C8B-B14F-4D97-AF65-F5344CB8AC3E}">
        <p14:creationId xmlns:p14="http://schemas.microsoft.com/office/powerpoint/2010/main" val="1339703601"/>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A0103F-C7F5-4051-9F99-47825A9F4ADD}" type="datetimeFigureOut">
              <a:rPr lang="en-US" smtClean="0"/>
              <a:t>8/17/2015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344BF-89EB-4D72-9E1F-77B698DDE8F8}" type="slidenum">
              <a:rPr lang="en-US" smtClean="0"/>
              <a:t>‹#›</a:t>
            </a:fld>
            <a:endParaRPr lang="en-US"/>
          </a:p>
        </p:txBody>
      </p:sp>
    </p:spTree>
    <p:extLst>
      <p:ext uri="{BB962C8B-B14F-4D97-AF65-F5344CB8AC3E}">
        <p14:creationId xmlns:p14="http://schemas.microsoft.com/office/powerpoint/2010/main" val="2042164776"/>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A0103F-C7F5-4051-9F99-47825A9F4ADD}" type="datetimeFigureOut">
              <a:rPr lang="en-US" smtClean="0"/>
              <a:t>8/17/2015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B344BF-89EB-4D72-9E1F-77B698DDE8F8}" type="slidenum">
              <a:rPr lang="en-US" smtClean="0"/>
              <a:t>‹#›</a:t>
            </a:fld>
            <a:endParaRPr lang="en-US"/>
          </a:p>
        </p:txBody>
      </p:sp>
    </p:spTree>
    <p:extLst>
      <p:ext uri="{BB962C8B-B14F-4D97-AF65-F5344CB8AC3E}">
        <p14:creationId xmlns:p14="http://schemas.microsoft.com/office/powerpoint/2010/main" val="3743820058"/>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A0103F-C7F5-4051-9F99-47825A9F4ADD}" type="datetimeFigureOut">
              <a:rPr lang="en-US" smtClean="0"/>
              <a:t>8/17/2015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B344BF-89EB-4D72-9E1F-77B698DDE8F8}" type="slidenum">
              <a:rPr lang="en-US" smtClean="0"/>
              <a:t>‹#›</a:t>
            </a:fld>
            <a:endParaRPr lang="en-US"/>
          </a:p>
        </p:txBody>
      </p:sp>
    </p:spTree>
    <p:extLst>
      <p:ext uri="{BB962C8B-B14F-4D97-AF65-F5344CB8AC3E}">
        <p14:creationId xmlns:p14="http://schemas.microsoft.com/office/powerpoint/2010/main" val="1528147175"/>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0103F-C7F5-4051-9F99-47825A9F4ADD}" type="datetimeFigureOut">
              <a:rPr lang="en-US" smtClean="0"/>
              <a:t>8/17/2015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B344BF-89EB-4D72-9E1F-77B698DDE8F8}"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153" y="116633"/>
            <a:ext cx="2791215" cy="812069"/>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6404993"/>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0103F-C7F5-4051-9F99-47825A9F4ADD}" type="datetimeFigureOut">
              <a:rPr lang="en-US" smtClean="0"/>
              <a:t>8/17/2015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344BF-89EB-4D72-9E1F-77B698DDE8F8}" type="slidenum">
              <a:rPr lang="en-US" smtClean="0"/>
              <a:t>‹#›</a:t>
            </a:fld>
            <a:endParaRPr lang="en-US"/>
          </a:p>
        </p:txBody>
      </p:sp>
    </p:spTree>
    <p:extLst>
      <p:ext uri="{BB962C8B-B14F-4D97-AF65-F5344CB8AC3E}">
        <p14:creationId xmlns:p14="http://schemas.microsoft.com/office/powerpoint/2010/main" val="3030583407"/>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0103F-C7F5-4051-9F99-47825A9F4ADD}" type="datetimeFigureOut">
              <a:rPr lang="en-US" smtClean="0"/>
              <a:t>8/17/2015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344BF-89EB-4D72-9E1F-77B698DDE8F8}" type="slidenum">
              <a:rPr lang="en-US" smtClean="0"/>
              <a:t>‹#›</a:t>
            </a:fld>
            <a:endParaRPr lang="en-US"/>
          </a:p>
        </p:txBody>
      </p:sp>
    </p:spTree>
    <p:extLst>
      <p:ext uri="{BB962C8B-B14F-4D97-AF65-F5344CB8AC3E}">
        <p14:creationId xmlns:p14="http://schemas.microsoft.com/office/powerpoint/2010/main" val="498170238"/>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8A0103F-C7F5-4051-9F99-47825A9F4ADD}" type="datetimeFigureOut">
              <a:rPr lang="en-US" smtClean="0"/>
              <a:t>8/17/2015</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8B344BF-89EB-4D72-9E1F-77B698DDE8F8}" type="slidenum">
              <a:rPr lang="en-US" smtClean="0"/>
              <a:t>‹#›</a:t>
            </a:fld>
            <a:endParaRPr lang="en-US"/>
          </a:p>
        </p:txBody>
      </p:sp>
    </p:spTree>
    <p:extLst>
      <p:ext uri="{BB962C8B-B14F-4D97-AF65-F5344CB8AC3E}">
        <p14:creationId xmlns:p14="http://schemas.microsoft.com/office/powerpoint/2010/main" val="30392725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F883CC6-C7DA-4B45-BB0D-0626EA72EF63}" type="datetime1">
              <a:rPr lang="en-US" smtClean="0">
                <a:solidFill>
                  <a:srgbClr val="775F55">
                    <a:lumMod val="90000"/>
                    <a:lumOff val="10000"/>
                  </a:srgbClr>
                </a:solidFill>
              </a:rPr>
              <a:pPr/>
              <a:t>8/17/2015</a:t>
            </a:fld>
            <a:endParaRPr lang="en-US">
              <a:solidFill>
                <a:srgbClr val="775F55">
                  <a:lumMod val="90000"/>
                  <a:lumOff val="10000"/>
                </a:srgbClr>
              </a:solidFill>
            </a:endParaRPr>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smtClean="0">
                <a:solidFill>
                  <a:srgbClr val="775F55">
                    <a:lumMod val="90000"/>
                    <a:lumOff val="10000"/>
                  </a:srgbClr>
                </a:solidFill>
              </a:rPr>
              <a:t>Rupesh Shah (Technical Director)  				  M - 9824091021   E – Rupesh@barodaweb.net </a:t>
            </a:r>
            <a:endParaRPr lang="en-US">
              <a:solidFill>
                <a:srgbClr val="775F55">
                  <a:lumMod val="90000"/>
                  <a:lumOff val="10000"/>
                </a:srgbClr>
              </a:solidFill>
            </a:endParaRPr>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75696DE-0FF0-49AC-BC8C-590A01640BD4}"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7253823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276600"/>
            <a:ext cx="7543800" cy="2819400"/>
          </a:xfrm>
          <a:ln>
            <a:noFill/>
          </a:ln>
        </p:spPr>
        <p:txBody>
          <a:bodyPr/>
          <a:lstStyle/>
          <a:p>
            <a:pPr algn="ctr"/>
            <a:r>
              <a:rPr lang="en-US" sz="3600" dirty="0" smtClean="0"/>
              <a:t>PRESENTATION ON </a:t>
            </a:r>
            <a:br>
              <a:rPr lang="en-US" sz="3600" dirty="0" smtClean="0"/>
            </a:br>
            <a:r>
              <a:rPr lang="en-US" sz="3600" dirty="0" smtClean="0"/>
              <a:t>SEARCH ENGINE OPTIMISATION (SEO)</a:t>
            </a:r>
            <a:r>
              <a:rPr lang="en-US" sz="1800" dirty="0">
                <a:solidFill>
                  <a:schemeClr val="accent1">
                    <a:lumMod val="75000"/>
                  </a:schemeClr>
                </a:solidFill>
              </a:rPr>
              <a:t/>
            </a:r>
            <a:br>
              <a:rPr lang="en-US" sz="1800" dirty="0">
                <a:solidFill>
                  <a:schemeClr val="accent1">
                    <a:lumMod val="75000"/>
                  </a:schemeClr>
                </a:solidFill>
              </a:rPr>
            </a:br>
            <a:r>
              <a:rPr lang="en-US" sz="1600" dirty="0">
                <a:latin typeface="Calibri" pitchFamily="34" charset="0"/>
              </a:rPr>
              <a:t>Rupesh Shah [Technical Director]</a:t>
            </a:r>
            <a:br>
              <a:rPr lang="en-US" sz="1600" dirty="0">
                <a:latin typeface="Calibri" pitchFamily="34" charset="0"/>
              </a:rPr>
            </a:br>
            <a:r>
              <a:rPr lang="en-US" sz="1600" dirty="0">
                <a:latin typeface="Calibri" pitchFamily="34" charset="0"/>
              </a:rPr>
              <a:t>Barodaweb – The E-Catalogue Designer</a:t>
            </a:r>
            <a:br>
              <a:rPr lang="en-US" sz="1600" dirty="0">
                <a:latin typeface="Calibri" pitchFamily="34" charset="0"/>
              </a:rPr>
            </a:br>
            <a:r>
              <a:rPr lang="en-US" sz="1600" dirty="0">
                <a:latin typeface="Calibri" pitchFamily="34" charset="0"/>
              </a:rPr>
              <a:t>Mobile : 9824091021</a:t>
            </a:r>
            <a:br>
              <a:rPr lang="en-US" sz="1600" dirty="0">
                <a:latin typeface="Calibri" pitchFamily="34" charset="0"/>
              </a:rPr>
            </a:br>
            <a:r>
              <a:rPr lang="en-US" sz="1600" dirty="0">
                <a:latin typeface="Calibri" pitchFamily="34" charset="0"/>
              </a:rPr>
              <a:t>Email : rupesh@barodaweb.net</a:t>
            </a:r>
            <a:r>
              <a:rPr lang="en-IN" sz="2400" dirty="0"/>
              <a:t/>
            </a:r>
            <a:br>
              <a:rPr lang="en-IN" sz="2400" dirty="0"/>
            </a:br>
            <a:endParaRPr lang="en-US" sz="2400" dirty="0">
              <a:solidFill>
                <a:schemeClr val="accent1">
                  <a:lumMod val="7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1" y="533400"/>
            <a:ext cx="6592123" cy="1905000"/>
          </a:xfrm>
          <a:prstGeom prst="rect">
            <a:avLst/>
          </a:prstGeom>
        </p:spPr>
      </p:pic>
    </p:spTree>
    <p:extLst>
      <p:ext uri="{BB962C8B-B14F-4D97-AF65-F5344CB8AC3E}">
        <p14:creationId xmlns:p14="http://schemas.microsoft.com/office/powerpoint/2010/main" val="2442974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24076570"/>
              </p:ext>
            </p:extLst>
          </p:nvPr>
        </p:nvGraphicFramePr>
        <p:xfrm>
          <a:off x="379827" y="2616592"/>
          <a:ext cx="11324493" cy="2038257"/>
        </p:xfrm>
        <a:graphic>
          <a:graphicData uri="http://schemas.openxmlformats.org/drawingml/2006/table">
            <a:tbl>
              <a:tblPr firstRow="1" bandRow="1">
                <a:tableStyleId>{5C22544A-7EE6-4342-B048-85BDC9FD1C3A}</a:tableStyleId>
              </a:tblPr>
              <a:tblGrid>
                <a:gridCol w="11324493"/>
              </a:tblGrid>
              <a:tr h="477514">
                <a:tc>
                  <a:txBody>
                    <a:bodyPr/>
                    <a:lstStyle/>
                    <a:p>
                      <a:pPr algn="ctr"/>
                      <a:r>
                        <a:rPr lang="en-US" sz="2800" dirty="0" smtClean="0">
                          <a:latin typeface="Times New Roman" panose="02020603050405020304" pitchFamily="18" charset="0"/>
                          <a:cs typeface="Times New Roman" panose="02020603050405020304" pitchFamily="18" charset="0"/>
                        </a:rPr>
                        <a:t>Description</a:t>
                      </a:r>
                      <a:endParaRPr lang="en-US" sz="2800" dirty="0">
                        <a:latin typeface="Times New Roman" panose="02020603050405020304" pitchFamily="18" charset="0"/>
                        <a:cs typeface="Times New Roman" panose="02020603050405020304" pitchFamily="18" charset="0"/>
                      </a:endParaRPr>
                    </a:p>
                  </a:txBody>
                  <a:tcPr anchor="ctr"/>
                </a:tc>
              </a:tr>
              <a:tr h="460264">
                <a:tc>
                  <a:txBody>
                    <a:bodyPr/>
                    <a:lstStyle/>
                    <a:p>
                      <a:pPr algn="just"/>
                      <a:r>
                        <a:rPr lang="en-US" sz="2000" dirty="0" smtClean="0">
                          <a:solidFill>
                            <a:srgbClr val="0070C0"/>
                          </a:solidFill>
                          <a:latin typeface="Times New Roman" panose="02020603050405020304" pitchFamily="18" charset="0"/>
                          <a:cs typeface="Times New Roman" panose="02020603050405020304" pitchFamily="18" charset="0"/>
                        </a:rPr>
                        <a:t>Content is king in search engine optimization.</a:t>
                      </a:r>
                      <a:endParaRPr lang="en-US" sz="2000" dirty="0">
                        <a:solidFill>
                          <a:srgbClr val="0070C0"/>
                        </a:solidFill>
                        <a:latin typeface="Times New Roman" panose="02020603050405020304" pitchFamily="18" charset="0"/>
                        <a:cs typeface="Times New Roman" panose="02020603050405020304" pitchFamily="18" charset="0"/>
                      </a:endParaRPr>
                    </a:p>
                  </a:txBody>
                  <a:tcPr/>
                </a:tc>
              </a:tr>
              <a:tr h="1059833">
                <a:tc>
                  <a:txBody>
                    <a:bodyPr/>
                    <a:lstStyle/>
                    <a:p>
                      <a:pPr algn="just"/>
                      <a:r>
                        <a:rPr lang="en-US" sz="2000" dirty="0" smtClean="0">
                          <a:solidFill>
                            <a:srgbClr val="0070C0"/>
                          </a:solidFill>
                          <a:latin typeface="Times New Roman" panose="02020603050405020304" pitchFamily="18" charset="0"/>
                          <a:cs typeface="Times New Roman" panose="02020603050405020304" pitchFamily="18" charset="0"/>
                        </a:rPr>
                        <a:t>The search</a:t>
                      </a:r>
                      <a:r>
                        <a:rPr lang="en-US" sz="2000" baseline="0" dirty="0" smtClean="0">
                          <a:solidFill>
                            <a:srgbClr val="0070C0"/>
                          </a:solidFill>
                          <a:latin typeface="Times New Roman" panose="02020603050405020304" pitchFamily="18" charset="0"/>
                          <a:cs typeface="Times New Roman" panose="02020603050405020304" pitchFamily="18" charset="0"/>
                        </a:rPr>
                        <a:t> engine love text; high volume, high-quality content related to your business will serve you in a couple of important ways.</a:t>
                      </a:r>
                      <a:endParaRPr lang="en-US" sz="2000" dirty="0">
                        <a:solidFill>
                          <a:srgbClr val="0070C0"/>
                        </a:solidFill>
                        <a:latin typeface="Times New Roman" panose="02020603050405020304" pitchFamily="18" charset="0"/>
                        <a:cs typeface="Times New Roman" panose="02020603050405020304" pitchFamily="18" charset="0"/>
                      </a:endParaRPr>
                    </a:p>
                  </a:txBody>
                  <a:tcPr/>
                </a:tc>
              </a:tr>
            </a:tbl>
          </a:graphicData>
        </a:graphic>
      </p:graphicFrame>
      <p:sp>
        <p:nvSpPr>
          <p:cNvPr id="3" name="TextBox 2"/>
          <p:cNvSpPr txBox="1"/>
          <p:nvPr/>
        </p:nvSpPr>
        <p:spPr>
          <a:xfrm>
            <a:off x="3742007" y="1364567"/>
            <a:ext cx="4656406" cy="707886"/>
          </a:xfrm>
          <a:prstGeom prst="rect">
            <a:avLst/>
          </a:prstGeom>
          <a:noFill/>
        </p:spPr>
        <p:txBody>
          <a:bodyPr wrap="square" rtlCol="0">
            <a:spAutoFit/>
          </a:bodyPr>
          <a:lstStyle/>
          <a:p>
            <a:pPr algn="ctr"/>
            <a:r>
              <a:rPr lang="en-US" sz="40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Content Building</a:t>
            </a:r>
            <a:endParaRPr lang="en-US" sz="40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69066592"/>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182256"/>
              </p:ext>
            </p:extLst>
          </p:nvPr>
        </p:nvGraphicFramePr>
        <p:xfrm>
          <a:off x="407964" y="1437118"/>
          <a:ext cx="11535507" cy="4888376"/>
        </p:xfrm>
        <a:graphic>
          <a:graphicData uri="http://schemas.openxmlformats.org/drawingml/2006/table">
            <a:tbl>
              <a:tblPr firstRow="1" bandRow="1">
                <a:tableStyleId>{5C22544A-7EE6-4342-B048-85BDC9FD1C3A}</a:tableStyleId>
              </a:tblPr>
              <a:tblGrid>
                <a:gridCol w="2786270"/>
                <a:gridCol w="8749237"/>
              </a:tblGrid>
              <a:tr h="725175">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latin typeface="Times New Roman" panose="02020603050405020304" pitchFamily="18" charset="0"/>
                          <a:cs typeface="Times New Roman" panose="02020603050405020304" pitchFamily="18" charset="0"/>
                        </a:rPr>
                        <a:t>Description</a:t>
                      </a:r>
                    </a:p>
                  </a:txBody>
                  <a:tcPr/>
                </a:tc>
                <a:tc hMerge="1">
                  <a:txBody>
                    <a:bodyPr/>
                    <a:lstStyle/>
                    <a:p>
                      <a:endParaRPr lang="en-US" dirty="0"/>
                    </a:p>
                  </a:txBody>
                  <a:tcPr/>
                </a:tc>
              </a:tr>
              <a:tr h="341756">
                <a:tc>
                  <a:txBody>
                    <a:bodyPr/>
                    <a:lstStyle/>
                    <a:p>
                      <a:pPr algn="just"/>
                      <a:r>
                        <a:rPr lang="en-US" sz="1600" dirty="0" smtClean="0">
                          <a:solidFill>
                            <a:srgbClr val="0070C0"/>
                          </a:solidFill>
                          <a:latin typeface="Times New Roman" panose="02020603050405020304" pitchFamily="18" charset="0"/>
                          <a:cs typeface="Times New Roman" panose="02020603050405020304" pitchFamily="18" charset="0"/>
                        </a:rPr>
                        <a:t>Page Title</a:t>
                      </a:r>
                      <a:endParaRPr lang="en-US" sz="1600"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gn="just"/>
                      <a:r>
                        <a:rPr lang="en-US" sz="1600" dirty="0" smtClean="0">
                          <a:solidFill>
                            <a:srgbClr val="0070C0"/>
                          </a:solidFill>
                          <a:latin typeface="Times New Roman" panose="02020603050405020304" pitchFamily="18" charset="0"/>
                          <a:cs typeface="Times New Roman" panose="02020603050405020304" pitchFamily="18" charset="0"/>
                        </a:rPr>
                        <a:t>Make sur</a:t>
                      </a:r>
                      <a:r>
                        <a:rPr lang="en-US" sz="1600" baseline="0" dirty="0" smtClean="0">
                          <a:solidFill>
                            <a:srgbClr val="0070C0"/>
                          </a:solidFill>
                          <a:latin typeface="Times New Roman" panose="02020603050405020304" pitchFamily="18" charset="0"/>
                          <a:cs typeface="Times New Roman" panose="02020603050405020304" pitchFamily="18" charset="0"/>
                        </a:rPr>
                        <a:t>e that your site’s page titles say something other than just your company name or welcome </a:t>
                      </a:r>
                      <a:endParaRPr lang="en-US" sz="1600" dirty="0">
                        <a:solidFill>
                          <a:srgbClr val="0070C0"/>
                        </a:solidFill>
                        <a:latin typeface="Times New Roman" panose="02020603050405020304" pitchFamily="18" charset="0"/>
                        <a:cs typeface="Times New Roman" panose="02020603050405020304" pitchFamily="18" charset="0"/>
                      </a:endParaRPr>
                    </a:p>
                  </a:txBody>
                  <a:tcPr/>
                </a:tc>
              </a:tr>
              <a:tr h="725175">
                <a:tc>
                  <a:txBody>
                    <a:bodyPr/>
                    <a:lstStyle/>
                    <a:p>
                      <a:pPr algn="just"/>
                      <a:r>
                        <a:rPr lang="en-US" sz="1600" dirty="0" smtClean="0">
                          <a:solidFill>
                            <a:srgbClr val="0070C0"/>
                          </a:solidFill>
                          <a:latin typeface="Times New Roman" panose="02020603050405020304" pitchFamily="18" charset="0"/>
                          <a:cs typeface="Times New Roman" panose="02020603050405020304" pitchFamily="18" charset="0"/>
                        </a:rPr>
                        <a:t>Text-based navigation </a:t>
                      </a:r>
                      <a:endParaRPr lang="en-US" sz="1600"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gn="just"/>
                      <a:r>
                        <a:rPr lang="en-US" sz="1600" dirty="0" smtClean="0">
                          <a:solidFill>
                            <a:srgbClr val="0070C0"/>
                          </a:solidFill>
                          <a:latin typeface="Times New Roman" panose="02020603050405020304" pitchFamily="18" charset="0"/>
                          <a:cs typeface="Times New Roman" panose="02020603050405020304" pitchFamily="18" charset="0"/>
                        </a:rPr>
                        <a:t>Search engines cannot</a:t>
                      </a:r>
                      <a:r>
                        <a:rPr lang="en-US" sz="1600" baseline="0" dirty="0" smtClean="0">
                          <a:solidFill>
                            <a:srgbClr val="0070C0"/>
                          </a:solidFill>
                          <a:latin typeface="Times New Roman" panose="02020603050405020304" pitchFamily="18" charset="0"/>
                          <a:cs typeface="Times New Roman" panose="02020603050405020304" pitchFamily="18" charset="0"/>
                        </a:rPr>
                        <a:t> read image. If your site’s navigation system is done with images (lots are). You will need a text-based navigation system that the search engines can follow to ensure that all the important services and product-related sub pages of your site are indexed by the search engines.</a:t>
                      </a:r>
                      <a:endParaRPr lang="en-US" sz="1600" dirty="0">
                        <a:solidFill>
                          <a:srgbClr val="0070C0"/>
                        </a:solidFill>
                        <a:latin typeface="Times New Roman" panose="02020603050405020304" pitchFamily="18" charset="0"/>
                        <a:cs typeface="Times New Roman" panose="02020603050405020304" pitchFamily="18" charset="0"/>
                      </a:endParaRPr>
                    </a:p>
                  </a:txBody>
                  <a:tcPr/>
                </a:tc>
              </a:tr>
              <a:tr h="725175">
                <a:tc>
                  <a:txBody>
                    <a:bodyPr/>
                    <a:lstStyle/>
                    <a:p>
                      <a:pPr algn="l"/>
                      <a:r>
                        <a:rPr lang="en-US" sz="1600" dirty="0" smtClean="0">
                          <a:solidFill>
                            <a:srgbClr val="0070C0"/>
                          </a:solidFill>
                          <a:latin typeface="Times New Roman" panose="02020603050405020304" pitchFamily="18" charset="0"/>
                          <a:cs typeface="Times New Roman" panose="02020603050405020304" pitchFamily="18" charset="0"/>
                        </a:rPr>
                        <a:t>Prominence</a:t>
                      </a:r>
                      <a:r>
                        <a:rPr lang="en-US" sz="1600" baseline="0" dirty="0" smtClean="0">
                          <a:solidFill>
                            <a:srgbClr val="0070C0"/>
                          </a:solidFill>
                          <a:latin typeface="Times New Roman" panose="02020603050405020304" pitchFamily="18" charset="0"/>
                          <a:cs typeface="Times New Roman" panose="02020603050405020304" pitchFamily="18" charset="0"/>
                        </a:rPr>
                        <a:t> of targeted keyword phases</a:t>
                      </a:r>
                      <a:endParaRPr lang="en-US" sz="1600"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gn="just"/>
                      <a:r>
                        <a:rPr lang="en-US" sz="1600" dirty="0" smtClean="0">
                          <a:solidFill>
                            <a:srgbClr val="0070C0"/>
                          </a:solidFill>
                          <a:latin typeface="Times New Roman" panose="02020603050405020304" pitchFamily="18" charset="0"/>
                          <a:cs typeface="Times New Roman" panose="02020603050405020304" pitchFamily="18" charset="0"/>
                        </a:rPr>
                        <a:t>It is not enough to have your keyword</a:t>
                      </a:r>
                      <a:r>
                        <a:rPr lang="en-US" sz="1600" baseline="0" dirty="0" smtClean="0">
                          <a:solidFill>
                            <a:srgbClr val="0070C0"/>
                          </a:solidFill>
                          <a:latin typeface="Times New Roman" panose="02020603050405020304" pitchFamily="18" charset="0"/>
                          <a:cs typeface="Times New Roman" panose="02020603050405020304" pitchFamily="18" charset="0"/>
                        </a:rPr>
                        <a:t> phrase(s) somewhere on the web page, the placement and prominence given to them also affects your search engine placement.</a:t>
                      </a:r>
                      <a:endParaRPr lang="en-US" sz="1600" dirty="0">
                        <a:solidFill>
                          <a:srgbClr val="0070C0"/>
                        </a:solidFill>
                        <a:latin typeface="Times New Roman" panose="02020603050405020304" pitchFamily="18" charset="0"/>
                        <a:cs typeface="Times New Roman" panose="02020603050405020304" pitchFamily="18" charset="0"/>
                      </a:endParaRPr>
                    </a:p>
                  </a:txBody>
                  <a:tcPr/>
                </a:tc>
              </a:tr>
              <a:tr h="725175">
                <a:tc>
                  <a:txBody>
                    <a:bodyPr/>
                    <a:lstStyle/>
                    <a:p>
                      <a:pPr algn="just"/>
                      <a:r>
                        <a:rPr lang="en-US" sz="1600" dirty="0" smtClean="0">
                          <a:solidFill>
                            <a:srgbClr val="0070C0"/>
                          </a:solidFill>
                          <a:latin typeface="Times New Roman" panose="02020603050405020304" pitchFamily="18" charset="0"/>
                          <a:cs typeface="Times New Roman" panose="02020603050405020304" pitchFamily="18" charset="0"/>
                        </a:rPr>
                        <a:t>Site Map</a:t>
                      </a:r>
                      <a:endParaRPr lang="en-US" sz="1600"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gn="just"/>
                      <a:r>
                        <a:rPr lang="en-US" sz="1600" dirty="0" smtClean="0">
                          <a:solidFill>
                            <a:srgbClr val="0070C0"/>
                          </a:solidFill>
                          <a:latin typeface="Times New Roman" panose="02020603050405020304" pitchFamily="18" charset="0"/>
                          <a:cs typeface="Times New Roman" panose="02020603050405020304" pitchFamily="18" charset="0"/>
                        </a:rPr>
                        <a:t>Developing a site map that includes</a:t>
                      </a:r>
                      <a:r>
                        <a:rPr lang="en-US" sz="1600" baseline="0" dirty="0" smtClean="0">
                          <a:solidFill>
                            <a:srgbClr val="0070C0"/>
                          </a:solidFill>
                          <a:latin typeface="Times New Roman" panose="02020603050405020304" pitchFamily="18" charset="0"/>
                          <a:cs typeface="Times New Roman" panose="02020603050405020304" pitchFamily="18" charset="0"/>
                        </a:rPr>
                        <a:t> a well-organized list of links to all the important pages of your site and includes a text link to the site map on your home page is the ideal way to make sure that all the site’s pages are indexed by the search engines.</a:t>
                      </a:r>
                      <a:endParaRPr lang="en-US" sz="1600" dirty="0">
                        <a:solidFill>
                          <a:srgbClr val="0070C0"/>
                        </a:solidFill>
                        <a:latin typeface="Times New Roman" panose="02020603050405020304" pitchFamily="18" charset="0"/>
                        <a:cs typeface="Times New Roman" panose="02020603050405020304" pitchFamily="18" charset="0"/>
                      </a:endParaRPr>
                    </a:p>
                  </a:txBody>
                  <a:tcPr/>
                </a:tc>
              </a:tr>
              <a:tr h="725175">
                <a:tc>
                  <a:txBody>
                    <a:bodyPr/>
                    <a:lstStyle/>
                    <a:p>
                      <a:pPr algn="just"/>
                      <a:r>
                        <a:rPr lang="en-US" sz="1600" dirty="0" smtClean="0">
                          <a:solidFill>
                            <a:srgbClr val="0070C0"/>
                          </a:solidFill>
                          <a:latin typeface="Times New Roman" panose="02020603050405020304" pitchFamily="18" charset="0"/>
                          <a:cs typeface="Times New Roman" panose="02020603050405020304" pitchFamily="18" charset="0"/>
                        </a:rPr>
                        <a:t>ALT</a:t>
                      </a:r>
                      <a:r>
                        <a:rPr lang="en-US" sz="1600" baseline="0" dirty="0" smtClean="0">
                          <a:solidFill>
                            <a:srgbClr val="0070C0"/>
                          </a:solidFill>
                          <a:latin typeface="Times New Roman" panose="02020603050405020304" pitchFamily="18" charset="0"/>
                          <a:cs typeface="Times New Roman" panose="02020603050405020304" pitchFamily="18" charset="0"/>
                        </a:rPr>
                        <a:t> and META data</a:t>
                      </a:r>
                      <a:endParaRPr lang="en-US" sz="1600"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gn="just"/>
                      <a:r>
                        <a:rPr lang="en-US" sz="1600" dirty="0" smtClean="0">
                          <a:solidFill>
                            <a:srgbClr val="0070C0"/>
                          </a:solidFill>
                          <a:latin typeface="Times New Roman" panose="02020603050405020304" pitchFamily="18" charset="0"/>
                          <a:cs typeface="Times New Roman" panose="02020603050405020304" pitchFamily="18" charset="0"/>
                        </a:rPr>
                        <a:t>These are</a:t>
                      </a:r>
                      <a:r>
                        <a:rPr lang="en-US" sz="1600" baseline="0" dirty="0" smtClean="0">
                          <a:solidFill>
                            <a:srgbClr val="0070C0"/>
                          </a:solidFill>
                          <a:latin typeface="Times New Roman" panose="02020603050405020304" pitchFamily="18" charset="0"/>
                          <a:cs typeface="Times New Roman" panose="02020603050405020304" pitchFamily="18" charset="0"/>
                        </a:rPr>
                        <a:t> tags not seen by the site’s users; they are embedded in the site’s code. ALT tags refer to the text that describe an image – word that you see popup as you mouse over some images.</a:t>
                      </a:r>
                      <a:endParaRPr lang="en-US" sz="1600" dirty="0">
                        <a:solidFill>
                          <a:srgbClr val="0070C0"/>
                        </a:solidFill>
                        <a:latin typeface="Times New Roman" panose="02020603050405020304" pitchFamily="18" charset="0"/>
                        <a:cs typeface="Times New Roman" panose="02020603050405020304" pitchFamily="18" charset="0"/>
                      </a:endParaRPr>
                    </a:p>
                  </a:txBody>
                  <a:tcPr/>
                </a:tc>
              </a:tr>
              <a:tr h="725175">
                <a:tc>
                  <a:txBody>
                    <a:bodyPr/>
                    <a:lstStyle/>
                    <a:p>
                      <a:pPr algn="just"/>
                      <a:r>
                        <a:rPr lang="en-US" sz="1600" dirty="0" smtClean="0">
                          <a:solidFill>
                            <a:srgbClr val="0070C0"/>
                          </a:solidFill>
                          <a:latin typeface="Times New Roman" panose="02020603050405020304" pitchFamily="18" charset="0"/>
                          <a:cs typeface="Times New Roman" panose="02020603050405020304" pitchFamily="18" charset="0"/>
                        </a:rPr>
                        <a:t>Clean</a:t>
                      </a:r>
                      <a:r>
                        <a:rPr lang="en-US" sz="1600" baseline="0" dirty="0" smtClean="0">
                          <a:solidFill>
                            <a:srgbClr val="0070C0"/>
                          </a:solidFill>
                          <a:latin typeface="Times New Roman" panose="02020603050405020304" pitchFamily="18" charset="0"/>
                          <a:cs typeface="Times New Roman" panose="02020603050405020304" pitchFamily="18" charset="0"/>
                        </a:rPr>
                        <a:t> up the Code</a:t>
                      </a:r>
                      <a:endParaRPr lang="en-US" sz="1600"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gn="just"/>
                      <a:r>
                        <a:rPr lang="en-US" sz="1600" dirty="0" smtClean="0">
                          <a:solidFill>
                            <a:srgbClr val="0070C0"/>
                          </a:solidFill>
                          <a:latin typeface="Times New Roman" panose="02020603050405020304" pitchFamily="18" charset="0"/>
                          <a:cs typeface="Times New Roman" panose="02020603050405020304" pitchFamily="18" charset="0"/>
                        </a:rPr>
                        <a:t>Navigation rollover</a:t>
                      </a:r>
                      <a:r>
                        <a:rPr lang="en-US" sz="1600" baseline="0" dirty="0" smtClean="0">
                          <a:solidFill>
                            <a:srgbClr val="0070C0"/>
                          </a:solidFill>
                          <a:latin typeface="Times New Roman" panose="02020603050405020304" pitchFamily="18" charset="0"/>
                          <a:cs typeface="Times New Roman" panose="02020603050405020304" pitchFamily="18" charset="0"/>
                        </a:rPr>
                        <a:t> script, other JavaScript based code, and all CSS scripts should be taken out of the code of each page and put into external files to which each page of the site is referenced.</a:t>
                      </a:r>
                      <a:endParaRPr lang="en-US" sz="1600" dirty="0">
                        <a:solidFill>
                          <a:srgbClr val="0070C0"/>
                        </a:solidFill>
                        <a:latin typeface="Times New Roman" panose="02020603050405020304" pitchFamily="18" charset="0"/>
                        <a:cs typeface="Times New Roman" panose="02020603050405020304" pitchFamily="18" charset="0"/>
                      </a:endParaRPr>
                    </a:p>
                  </a:txBody>
                  <a:tcPr/>
                </a:tc>
              </a:tr>
            </a:tbl>
          </a:graphicData>
        </a:graphic>
      </p:graphicFrame>
      <p:sp>
        <p:nvSpPr>
          <p:cNvPr id="3" name="TextBox 2"/>
          <p:cNvSpPr txBox="1"/>
          <p:nvPr/>
        </p:nvSpPr>
        <p:spPr>
          <a:xfrm>
            <a:off x="3995225" y="351693"/>
            <a:ext cx="4656406" cy="707886"/>
          </a:xfrm>
          <a:prstGeom prst="rect">
            <a:avLst/>
          </a:prstGeom>
          <a:noFill/>
        </p:spPr>
        <p:txBody>
          <a:bodyPr wrap="square" rtlCol="0">
            <a:spAutoFit/>
          </a:bodyPr>
          <a:lstStyle/>
          <a:p>
            <a:pPr algn="ctr"/>
            <a:r>
              <a:rPr lang="en-US" sz="40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Page Optimization</a:t>
            </a:r>
            <a:endParaRPr lang="en-US" sz="40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268888144"/>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21289475"/>
              </p:ext>
            </p:extLst>
          </p:nvPr>
        </p:nvGraphicFramePr>
        <p:xfrm>
          <a:off x="492369" y="2630659"/>
          <a:ext cx="11324493" cy="2480603"/>
        </p:xfrm>
        <a:graphic>
          <a:graphicData uri="http://schemas.openxmlformats.org/drawingml/2006/table">
            <a:tbl>
              <a:tblPr firstRow="1" bandRow="1">
                <a:tableStyleId>{5C22544A-7EE6-4342-B048-85BDC9FD1C3A}</a:tableStyleId>
              </a:tblPr>
              <a:tblGrid>
                <a:gridCol w="2813539"/>
                <a:gridCol w="8510954"/>
              </a:tblGrid>
              <a:tr h="654148">
                <a:tc gridSpan="2">
                  <a:txBody>
                    <a:bodyPr/>
                    <a:lstStyle/>
                    <a:p>
                      <a:pPr algn="ctr"/>
                      <a:r>
                        <a:rPr lang="en-US" sz="2800" b="1" dirty="0" smtClean="0">
                          <a:solidFill>
                            <a:schemeClr val="tx1"/>
                          </a:solidFill>
                          <a:latin typeface="Times New Roman" panose="02020603050405020304" pitchFamily="18" charset="0"/>
                          <a:cs typeface="Times New Roman" panose="02020603050405020304" pitchFamily="18" charset="0"/>
                        </a:rPr>
                        <a:t>Description</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75000"/>
                      </a:schemeClr>
                    </a:solidFill>
                  </a:tcPr>
                </a:tc>
                <a:tc hMerge="1">
                  <a:txBody>
                    <a:bodyPr/>
                    <a:lstStyle/>
                    <a:p>
                      <a:pPr algn="just"/>
                      <a:endParaRPr lang="en-US" sz="2000" b="0" dirty="0">
                        <a:solidFill>
                          <a:srgbClr val="0070C0"/>
                        </a:solidFill>
                        <a:latin typeface="Times New Roman" panose="02020603050405020304" pitchFamily="18" charset="0"/>
                        <a:cs typeface="Times New Roman" panose="02020603050405020304" pitchFamily="18" charset="0"/>
                      </a:endParaRPr>
                    </a:p>
                  </a:txBody>
                  <a:tcPr anchor="ctr">
                    <a:solidFill>
                      <a:schemeClr val="tx1">
                        <a:lumMod val="95000"/>
                      </a:schemeClr>
                    </a:solidFill>
                  </a:tcPr>
                </a:tc>
              </a:tr>
              <a:tr h="654148">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0070C0"/>
                          </a:solidFill>
                          <a:latin typeface="Times New Roman" panose="02020603050405020304" pitchFamily="18" charset="0"/>
                          <a:cs typeface="Times New Roman" panose="02020603050405020304" pitchFamily="18" charset="0"/>
                        </a:rPr>
                        <a:t>Social</a:t>
                      </a:r>
                      <a:r>
                        <a:rPr lang="en-US" sz="2000" b="0" baseline="0" dirty="0" smtClean="0">
                          <a:solidFill>
                            <a:srgbClr val="0070C0"/>
                          </a:solidFill>
                          <a:latin typeface="Times New Roman" panose="02020603050405020304" pitchFamily="18" charset="0"/>
                          <a:cs typeface="Times New Roman" panose="02020603050405020304" pitchFamily="18" charset="0"/>
                        </a:rPr>
                        <a:t> Media</a:t>
                      </a:r>
                      <a:endParaRPr lang="en-US" sz="2000" b="0" dirty="0" smtClean="0">
                        <a:solidFill>
                          <a:srgbClr val="0070C0"/>
                        </a:solidFill>
                        <a:latin typeface="Times New Roman" panose="02020603050405020304" pitchFamily="18" charset="0"/>
                        <a:cs typeface="Times New Roman" panose="02020603050405020304" pitchFamily="18" charset="0"/>
                      </a:endParaRPr>
                    </a:p>
                  </a:txBody>
                  <a:tcPr anchor="ctr">
                    <a:solidFill>
                      <a:srgbClr val="F2F2F2"/>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0070C0"/>
                          </a:solidFill>
                          <a:latin typeface="Times New Roman" panose="02020603050405020304" pitchFamily="18" charset="0"/>
                          <a:cs typeface="Times New Roman" panose="02020603050405020304" pitchFamily="18" charset="0"/>
                        </a:rPr>
                        <a:t>The power</a:t>
                      </a:r>
                      <a:r>
                        <a:rPr lang="en-US" sz="2000" b="0" baseline="0" dirty="0" smtClean="0">
                          <a:solidFill>
                            <a:srgbClr val="0070C0"/>
                          </a:solidFill>
                          <a:latin typeface="Times New Roman" panose="02020603050405020304" pitchFamily="18" charset="0"/>
                          <a:cs typeface="Times New Roman" panose="02020603050405020304" pitchFamily="18" charset="0"/>
                        </a:rPr>
                        <a:t> of online sharing though social media provides tremendous opportunities for companies willing to commit the time to using it.</a:t>
                      </a:r>
                      <a:endParaRPr lang="en-US" sz="2000" b="0" dirty="0" smtClean="0">
                        <a:solidFill>
                          <a:srgbClr val="0070C0"/>
                        </a:solidFill>
                        <a:latin typeface="Times New Roman" panose="02020603050405020304" pitchFamily="18" charset="0"/>
                        <a:cs typeface="Times New Roman" panose="02020603050405020304" pitchFamily="18" charset="0"/>
                      </a:endParaRPr>
                    </a:p>
                  </a:txBody>
                  <a:tcPr anchor="ctr">
                    <a:solidFill>
                      <a:schemeClr val="tx1">
                        <a:lumMod val="95000"/>
                      </a:schemeClr>
                    </a:solidFill>
                  </a:tcPr>
                </a:tc>
              </a:tr>
              <a:tr h="1125415">
                <a:tc>
                  <a:txBody>
                    <a:bodyPr/>
                    <a:lstStyle/>
                    <a:p>
                      <a:pPr algn="just"/>
                      <a:r>
                        <a:rPr lang="en-US" sz="2000" b="0" dirty="0" smtClean="0">
                          <a:solidFill>
                            <a:srgbClr val="0070C0"/>
                          </a:solidFill>
                          <a:latin typeface="Times New Roman" panose="02020603050405020304" pitchFamily="18" charset="0"/>
                          <a:cs typeface="Times New Roman" panose="02020603050405020304" pitchFamily="18" charset="0"/>
                        </a:rPr>
                        <a:t>Building in-bound links</a:t>
                      </a:r>
                      <a:endParaRPr lang="en-US" sz="2000" b="0"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gn="just"/>
                      <a:r>
                        <a:rPr lang="en-US" sz="2000" b="0" dirty="0" smtClean="0">
                          <a:solidFill>
                            <a:srgbClr val="0070C0"/>
                          </a:solidFill>
                          <a:latin typeface="Times New Roman" panose="02020603050405020304" pitchFamily="18" charset="0"/>
                          <a:cs typeface="Times New Roman" panose="02020603050405020304" pitchFamily="18" charset="0"/>
                        </a:rPr>
                        <a:t>Each new,</a:t>
                      </a:r>
                      <a:r>
                        <a:rPr lang="en-US" sz="2000" b="0" baseline="0" dirty="0" smtClean="0">
                          <a:solidFill>
                            <a:srgbClr val="0070C0"/>
                          </a:solidFill>
                          <a:latin typeface="Times New Roman" panose="02020603050405020304" pitchFamily="18" charset="0"/>
                          <a:cs typeface="Times New Roman" panose="02020603050405020304" pitchFamily="18" charset="0"/>
                        </a:rPr>
                        <a:t> quality link to your site increase the likelihood of both the search engines spiders running across your site as well as searches looking for services or product like yours.</a:t>
                      </a:r>
                      <a:endParaRPr lang="en-US" sz="2000" b="0" dirty="0">
                        <a:solidFill>
                          <a:srgbClr val="0070C0"/>
                        </a:solidFill>
                        <a:latin typeface="Times New Roman" panose="02020603050405020304" pitchFamily="18" charset="0"/>
                        <a:cs typeface="Times New Roman" panose="02020603050405020304" pitchFamily="18" charset="0"/>
                      </a:endParaRPr>
                    </a:p>
                  </a:txBody>
                  <a:tcPr/>
                </a:tc>
              </a:tr>
            </a:tbl>
          </a:graphicData>
        </a:graphic>
      </p:graphicFrame>
      <p:sp>
        <p:nvSpPr>
          <p:cNvPr id="3" name="TextBox 2"/>
          <p:cNvSpPr txBox="1"/>
          <p:nvPr/>
        </p:nvSpPr>
        <p:spPr>
          <a:xfrm>
            <a:off x="3305908" y="1252025"/>
            <a:ext cx="5894363" cy="707886"/>
          </a:xfrm>
          <a:prstGeom prst="rect">
            <a:avLst/>
          </a:prstGeom>
          <a:noFill/>
        </p:spPr>
        <p:txBody>
          <a:bodyPr wrap="square" rtlCol="0">
            <a:spAutoFit/>
          </a:bodyPr>
          <a:lstStyle/>
          <a:p>
            <a:pPr algn="ctr"/>
            <a:r>
              <a:rPr lang="en-US" sz="40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Social &amp; Link Building</a:t>
            </a:r>
          </a:p>
        </p:txBody>
      </p:sp>
    </p:spTree>
    <p:extLst>
      <p:ext uri="{BB962C8B-B14F-4D97-AF65-F5344CB8AC3E}">
        <p14:creationId xmlns:p14="http://schemas.microsoft.com/office/powerpoint/2010/main" val="360063495"/>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5237" y="1308300"/>
            <a:ext cx="7540283" cy="707886"/>
          </a:xfrm>
          <a:prstGeom prst="rect">
            <a:avLst/>
          </a:prstGeom>
          <a:noFill/>
        </p:spPr>
        <p:txBody>
          <a:bodyPr wrap="square" rtlCol="0">
            <a:spAutoFit/>
          </a:bodyPr>
          <a:lstStyle/>
          <a:p>
            <a:pPr algn="ctr"/>
            <a:r>
              <a:rPr lang="en-US" sz="40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Follow Up Reporting &amp; Analysis</a:t>
            </a:r>
            <a:endParaRPr lang="en-US" sz="4000" dirty="0">
              <a:ln w="0"/>
              <a:solidFill>
                <a:schemeClr val="accent1"/>
              </a:solidFill>
              <a:effectLst>
                <a:outerShdw blurRad="38100" dist="25400" dir="5400000" algn="ctr" rotWithShape="0">
                  <a:srgbClr val="6E747A">
                    <a:alpha val="43000"/>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656471670"/>
              </p:ext>
            </p:extLst>
          </p:nvPr>
        </p:nvGraphicFramePr>
        <p:xfrm>
          <a:off x="498622" y="2410076"/>
          <a:ext cx="11332308" cy="3052223"/>
        </p:xfrm>
        <a:graphic>
          <a:graphicData uri="http://schemas.openxmlformats.org/drawingml/2006/table">
            <a:tbl>
              <a:tblPr firstRow="1" bandRow="1">
                <a:tableStyleId>{5C22544A-7EE6-4342-B048-85BDC9FD1C3A}</a:tableStyleId>
              </a:tblPr>
              <a:tblGrid>
                <a:gridCol w="11332308"/>
              </a:tblGrid>
              <a:tr h="61447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latin typeface="Times New Roman" panose="02020603050405020304" pitchFamily="18" charset="0"/>
                          <a:cs typeface="Times New Roman" panose="02020603050405020304" pitchFamily="18" charset="0"/>
                        </a:rPr>
                        <a:t>Description</a:t>
                      </a:r>
                    </a:p>
                  </a:txBody>
                  <a:tcPr>
                    <a:solidFill>
                      <a:schemeClr val="accent1"/>
                    </a:solidFill>
                  </a:tcPr>
                </a:tc>
              </a:tr>
              <a:tr h="534572">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200" dirty="0" smtClean="0">
                          <a:solidFill>
                            <a:srgbClr val="0070C0"/>
                          </a:solidFill>
                          <a:latin typeface="Times New Roman" panose="02020603050405020304" pitchFamily="18" charset="0"/>
                          <a:cs typeface="Times New Roman" panose="02020603050405020304" pitchFamily="18" charset="0"/>
                        </a:rPr>
                        <a:t>The same reporting</a:t>
                      </a:r>
                      <a:r>
                        <a:rPr lang="en-US" sz="2200" baseline="0" dirty="0" smtClean="0">
                          <a:solidFill>
                            <a:srgbClr val="0070C0"/>
                          </a:solidFill>
                          <a:latin typeface="Times New Roman" panose="02020603050405020304" pitchFamily="18" charset="0"/>
                          <a:cs typeface="Times New Roman" panose="02020603050405020304" pitchFamily="18" charset="0"/>
                        </a:rPr>
                        <a:t> done in the initial phase of the campaign is done again at regular intervals, post-optimization</a:t>
                      </a:r>
                      <a:endParaRPr lang="en-US" sz="2200" dirty="0" smtClean="0">
                        <a:solidFill>
                          <a:srgbClr val="0070C0"/>
                        </a:solidFill>
                        <a:latin typeface="Times New Roman" panose="02020603050405020304" pitchFamily="18" charset="0"/>
                        <a:cs typeface="Times New Roman" panose="02020603050405020304" pitchFamily="18" charset="0"/>
                      </a:endParaRPr>
                    </a:p>
                  </a:txBody>
                  <a:tcPr/>
                </a:tc>
              </a:tr>
              <a:tr h="837872">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200" dirty="0" smtClean="0">
                          <a:solidFill>
                            <a:srgbClr val="0070C0"/>
                          </a:solidFill>
                          <a:latin typeface="Times New Roman" panose="02020603050405020304" pitchFamily="18" charset="0"/>
                          <a:cs typeface="Times New Roman" panose="02020603050405020304" pitchFamily="18" charset="0"/>
                        </a:rPr>
                        <a:t>Ranking</a:t>
                      </a:r>
                      <a:r>
                        <a:rPr lang="en-US" sz="2200" baseline="0" dirty="0" smtClean="0">
                          <a:solidFill>
                            <a:srgbClr val="0070C0"/>
                          </a:solidFill>
                          <a:latin typeface="Times New Roman" panose="02020603050405020304" pitchFamily="18" charset="0"/>
                          <a:cs typeface="Times New Roman" panose="02020603050405020304" pitchFamily="18" charset="0"/>
                        </a:rPr>
                        <a:t>, site traffic and other key metrics can then be compared to pre-optimization levels, giving measurable result to the SEO campaign.</a:t>
                      </a:r>
                      <a:endParaRPr lang="en-US" sz="2200" dirty="0" smtClean="0">
                        <a:solidFill>
                          <a:srgbClr val="0070C0"/>
                        </a:solidFill>
                        <a:latin typeface="Times New Roman" panose="02020603050405020304" pitchFamily="18" charset="0"/>
                        <a:cs typeface="Times New Roman" panose="02020603050405020304" pitchFamily="18" charset="0"/>
                      </a:endParaRPr>
                    </a:p>
                  </a:txBody>
                  <a:tcPr/>
                </a:tc>
              </a:tr>
              <a:tr h="837872">
                <a:tc>
                  <a:txBody>
                    <a:bodyPr/>
                    <a:lstStyle/>
                    <a:p>
                      <a:pPr algn="just"/>
                      <a:r>
                        <a:rPr lang="en-US" sz="2200" dirty="0" smtClean="0">
                          <a:solidFill>
                            <a:srgbClr val="0070C0"/>
                          </a:solidFill>
                          <a:latin typeface="Times New Roman" panose="02020603050405020304" pitchFamily="18" charset="0"/>
                          <a:cs typeface="Times New Roman" panose="02020603050405020304" pitchFamily="18" charset="0"/>
                        </a:rPr>
                        <a:t>The specific</a:t>
                      </a:r>
                      <a:r>
                        <a:rPr lang="en-US" sz="2200" baseline="0" dirty="0" smtClean="0">
                          <a:solidFill>
                            <a:srgbClr val="0070C0"/>
                          </a:solidFill>
                          <a:latin typeface="Times New Roman" panose="02020603050405020304" pitchFamily="18" charset="0"/>
                          <a:cs typeface="Times New Roman" panose="02020603050405020304" pitchFamily="18" charset="0"/>
                        </a:rPr>
                        <a:t> metric used in an SEO plan will depend on the goals of the site.</a:t>
                      </a:r>
                    </a:p>
                  </a:txBody>
                  <a:tcPr/>
                </a:tc>
              </a:tr>
            </a:tbl>
          </a:graphicData>
        </a:graphic>
      </p:graphicFrame>
    </p:spTree>
    <p:extLst>
      <p:ext uri="{BB962C8B-B14F-4D97-AF65-F5344CB8AC3E}">
        <p14:creationId xmlns:p14="http://schemas.microsoft.com/office/powerpoint/2010/main" val="2775219238"/>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4"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47779" y="1190016"/>
            <a:ext cx="7821636" cy="584775"/>
          </a:xfrm>
          <a:prstGeom prst="rect">
            <a:avLst/>
          </a:prstGeom>
        </p:spPr>
        <p:txBody>
          <a:bodyPr wrap="square">
            <a:spAutoFit/>
          </a:bodyPr>
          <a:lstStyle/>
          <a:p>
            <a:pPr>
              <a:lnSpc>
                <a:spcPct val="80000"/>
              </a:lnSpc>
              <a:buFontTx/>
              <a:buNone/>
            </a:pPr>
            <a:r>
              <a:rPr lang="en-US" altLang="en-US" sz="4000" dirty="0" smtClean="0">
                <a:solidFill>
                  <a:srgbClr val="002060"/>
                </a:solidFill>
                <a:latin typeface="Times New Roman" panose="02020603050405020304" pitchFamily="18" charset="0"/>
                <a:cs typeface="Times New Roman" panose="02020603050405020304" pitchFamily="18" charset="0"/>
              </a:rPr>
              <a:t>SEO - What is NOT Recommended </a:t>
            </a:r>
            <a:endParaRPr lang="en-US" altLang="en-US" sz="4000"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62110" y="2171601"/>
            <a:ext cx="10592973" cy="4191981"/>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en-US" sz="2000" i="1" dirty="0" smtClean="0">
                <a:latin typeface="Times New Roman" panose="02020603050405020304" pitchFamily="18" charset="0"/>
                <a:cs typeface="Times New Roman" panose="02020603050405020304" pitchFamily="18" charset="0"/>
              </a:rPr>
              <a:t>Flash and shockwave</a:t>
            </a:r>
            <a:r>
              <a:rPr lang="en-US" altLang="en-US" sz="2000" b="0" dirty="0" smtClean="0">
                <a:latin typeface="Times New Roman" panose="02020603050405020304" pitchFamily="18" charset="0"/>
                <a:cs typeface="Times New Roman" panose="02020603050405020304" pitchFamily="18" charset="0"/>
              </a:rPr>
              <a:t> - spiders do not pick up these files</a:t>
            </a:r>
          </a:p>
          <a:p>
            <a:pPr marL="285750" indent="-285750">
              <a:lnSpc>
                <a:spcPct val="150000"/>
              </a:lnSpc>
              <a:buFont typeface="Arial" panose="020B0604020202020204" pitchFamily="34" charset="0"/>
              <a:buChar char="•"/>
            </a:pPr>
            <a:r>
              <a:rPr lang="en-US" altLang="en-US" sz="2000" i="1" dirty="0" smtClean="0">
                <a:latin typeface="Times New Roman" panose="02020603050405020304" pitchFamily="18" charset="0"/>
                <a:cs typeface="Times New Roman" panose="02020603050405020304" pitchFamily="18" charset="0"/>
              </a:rPr>
              <a:t>Image only sites</a:t>
            </a:r>
            <a:r>
              <a:rPr lang="en-US" altLang="en-US" sz="2000" b="0" dirty="0" smtClean="0">
                <a:latin typeface="Times New Roman" panose="02020603050405020304" pitchFamily="18" charset="0"/>
                <a:cs typeface="Times New Roman" panose="02020603050405020304" pitchFamily="18" charset="0"/>
              </a:rPr>
              <a:t> - spiders do not pick up images</a:t>
            </a:r>
          </a:p>
          <a:p>
            <a:pPr marL="285750" indent="-285750">
              <a:lnSpc>
                <a:spcPct val="150000"/>
              </a:lnSpc>
              <a:buFont typeface="Arial" panose="020B0604020202020204" pitchFamily="34" charset="0"/>
              <a:buChar char="•"/>
            </a:pPr>
            <a:r>
              <a:rPr lang="en-US" altLang="en-US" sz="2000" i="1" dirty="0" smtClean="0">
                <a:latin typeface="Times New Roman" panose="02020603050405020304" pitchFamily="18" charset="0"/>
                <a:cs typeface="Times New Roman" panose="02020603050405020304" pitchFamily="18" charset="0"/>
              </a:rPr>
              <a:t>Image maps</a:t>
            </a:r>
            <a:r>
              <a:rPr lang="en-US" altLang="en-US" sz="2000" b="0" dirty="0" smtClean="0">
                <a:latin typeface="Times New Roman" panose="02020603050405020304" pitchFamily="18" charset="0"/>
                <a:cs typeface="Times New Roman" panose="02020603050405020304" pitchFamily="18" charset="0"/>
              </a:rPr>
              <a:t> - </a:t>
            </a:r>
            <a:r>
              <a:rPr lang="en-AU" altLang="en-US" sz="2000" b="0" dirty="0" smtClean="0">
                <a:latin typeface="Times New Roman" panose="02020603050405020304" pitchFamily="18" charset="0"/>
                <a:cs typeface="Times New Roman" panose="02020603050405020304" pitchFamily="18" charset="0"/>
              </a:rPr>
              <a:t>spiders cannot read image maps. </a:t>
            </a:r>
            <a:br>
              <a:rPr lang="en-AU" altLang="en-US" sz="2000" b="0" dirty="0" smtClean="0">
                <a:latin typeface="Times New Roman" panose="02020603050405020304" pitchFamily="18" charset="0"/>
                <a:cs typeface="Times New Roman" panose="02020603050405020304" pitchFamily="18" charset="0"/>
              </a:rPr>
            </a:br>
            <a:r>
              <a:rPr lang="en-AU" altLang="en-US" sz="2000" b="0" dirty="0" smtClean="0">
                <a:latin typeface="Times New Roman" panose="02020603050405020304" pitchFamily="18" charset="0"/>
                <a:cs typeface="Times New Roman" panose="02020603050405020304" pitchFamily="18" charset="0"/>
              </a:rPr>
              <a:t>Do not use them on your home page or critical pages.  </a:t>
            </a:r>
            <a:endParaRPr lang="en-US" altLang="en-US" sz="2000" b="0" dirty="0" smtClean="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en-US" sz="2000" i="1" dirty="0" smtClean="0">
                <a:latin typeface="Times New Roman" panose="02020603050405020304" pitchFamily="18" charset="0"/>
                <a:cs typeface="Times New Roman" panose="02020603050405020304" pitchFamily="18" charset="0"/>
              </a:rPr>
              <a:t>Frames</a:t>
            </a:r>
            <a:r>
              <a:rPr lang="en-US" altLang="en-US" sz="2000" b="0" dirty="0" smtClean="0">
                <a:latin typeface="Times New Roman" panose="02020603050405020304" pitchFamily="18" charset="0"/>
                <a:cs typeface="Times New Roman" panose="02020603050405020304" pitchFamily="18" charset="0"/>
              </a:rPr>
              <a:t> - only one page can be titled (titling is critical in search rankings)</a:t>
            </a:r>
            <a:br>
              <a:rPr lang="en-US" altLang="en-US" sz="2000" b="0" dirty="0" smtClean="0">
                <a:latin typeface="Times New Roman" panose="02020603050405020304" pitchFamily="18" charset="0"/>
                <a:cs typeface="Times New Roman" panose="02020603050405020304" pitchFamily="18" charset="0"/>
              </a:rPr>
            </a:br>
            <a:r>
              <a:rPr lang="en-US" altLang="en-US" sz="2000" b="0" dirty="0" smtClean="0">
                <a:latin typeface="Times New Roman" panose="02020603050405020304" pitchFamily="18" charset="0"/>
                <a:cs typeface="Times New Roman" panose="02020603050405020304" pitchFamily="18" charset="0"/>
              </a:rPr>
              <a:t>- </a:t>
            </a:r>
            <a:r>
              <a:rPr lang="en-AU" altLang="en-US" sz="2000" b="0" dirty="0" smtClean="0">
                <a:latin typeface="Times New Roman" panose="02020603050405020304" pitchFamily="18" charset="0"/>
                <a:cs typeface="Times New Roman" panose="02020603050405020304" pitchFamily="18" charset="0"/>
              </a:rPr>
              <a:t>If the spider cannot read the complete page (because of the frames), it will not be indexed properly. </a:t>
            </a:r>
          </a:p>
          <a:p>
            <a:pPr>
              <a:lnSpc>
                <a:spcPct val="150000"/>
              </a:lnSpc>
              <a:buFontTx/>
              <a:buNone/>
            </a:pPr>
            <a:r>
              <a:rPr lang="en-AU" altLang="en-US" sz="2000" dirty="0">
                <a:latin typeface="Times New Roman" panose="02020603050405020304" pitchFamily="18" charset="0"/>
                <a:cs typeface="Times New Roman" panose="02020603050405020304" pitchFamily="18" charset="0"/>
              </a:rPr>
              <a:t> </a:t>
            </a:r>
            <a:r>
              <a:rPr lang="en-AU" altLang="en-US" sz="2000" dirty="0" smtClean="0">
                <a:latin typeface="Times New Roman" panose="02020603050405020304" pitchFamily="18" charset="0"/>
                <a:cs typeface="Times New Roman" panose="02020603050405020304" pitchFamily="18" charset="0"/>
              </a:rPr>
              <a:t>   </a:t>
            </a:r>
            <a:r>
              <a:rPr lang="en-AU" altLang="en-US" sz="2000" b="0" dirty="0" smtClean="0">
                <a:latin typeface="Times New Roman" panose="02020603050405020304" pitchFamily="18" charset="0"/>
                <a:cs typeface="Times New Roman" panose="02020603050405020304" pitchFamily="18" charset="0"/>
              </a:rPr>
              <a:t>- Some spiders may not even read a frames web site</a:t>
            </a:r>
          </a:p>
          <a:p>
            <a:pPr marL="285750" indent="-285750">
              <a:lnSpc>
                <a:spcPct val="150000"/>
              </a:lnSpc>
              <a:buFont typeface="Arial" panose="020B0604020202020204" pitchFamily="34" charset="0"/>
              <a:buChar char="•"/>
            </a:pPr>
            <a:r>
              <a:rPr lang="en-AU" altLang="en-US" sz="2000" i="1" dirty="0" smtClean="0">
                <a:latin typeface="Times New Roman" panose="02020603050405020304" pitchFamily="18" charset="0"/>
                <a:cs typeface="Times New Roman" panose="02020603050405020304" pitchFamily="18" charset="0"/>
              </a:rPr>
              <a:t>Password protected pages</a:t>
            </a:r>
            <a:r>
              <a:rPr lang="en-AU" altLang="en-US" sz="2000" b="0" dirty="0" smtClean="0">
                <a:latin typeface="Times New Roman" panose="02020603050405020304" pitchFamily="18" charset="0"/>
                <a:cs typeface="Times New Roman" panose="02020603050405020304" pitchFamily="18" charset="0"/>
              </a:rPr>
              <a:t> – spiders cannot enter password protected pages</a:t>
            </a:r>
            <a:endParaRPr lang="en-US" altLang="en-US" sz="2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6949951"/>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grpId="0" nodeType="clickEffect">
                                  <p:stCondLst>
                                    <p:cond delay="0"/>
                                  </p:stCondLst>
                                  <p:iterate type="lt">
                                    <p:tmAbs val="25"/>
                                  </p:iterate>
                                  <p:childTnLst>
                                    <p:set>
                                      <p:cBhvr override="childStyle">
                                        <p:cTn id="11" dur="indefinite"/>
                                        <p:tgtEl>
                                          <p:spTgt spid="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3711" y="942533"/>
            <a:ext cx="7413674" cy="584775"/>
          </a:xfrm>
          <a:prstGeom prst="rect">
            <a:avLst/>
          </a:prstGeom>
        </p:spPr>
        <p:txBody>
          <a:bodyPr wrap="square">
            <a:spAutoFit/>
          </a:bodyPr>
          <a:lstStyle/>
          <a:p>
            <a:r>
              <a:rPr lang="en-US" altLang="en-US" sz="3200" dirty="0" smtClean="0">
                <a:solidFill>
                  <a:srgbClr val="002060"/>
                </a:solidFill>
                <a:latin typeface="Times New Roman" panose="02020603050405020304" pitchFamily="18" charset="0"/>
                <a:cs typeface="Times New Roman" panose="02020603050405020304" pitchFamily="18" charset="0"/>
              </a:rPr>
              <a:t>How SEO Elements </a:t>
            </a:r>
            <a:r>
              <a:rPr lang="en-US" altLang="en-US" sz="3200" dirty="0">
                <a:solidFill>
                  <a:srgbClr val="002060"/>
                </a:solidFill>
                <a:latin typeface="Times New Roman" panose="02020603050405020304" pitchFamily="18" charset="0"/>
                <a:cs typeface="Times New Roman" panose="02020603050405020304" pitchFamily="18" charset="0"/>
              </a:rPr>
              <a:t>A</a:t>
            </a:r>
            <a:r>
              <a:rPr lang="en-US" altLang="en-US" sz="3200" dirty="0" smtClean="0">
                <a:solidFill>
                  <a:srgbClr val="002060"/>
                </a:solidFill>
                <a:latin typeface="Times New Roman" panose="02020603050405020304" pitchFamily="18" charset="0"/>
                <a:cs typeface="Times New Roman" panose="02020603050405020304" pitchFamily="18" charset="0"/>
              </a:rPr>
              <a:t>ffect Organic Listings</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69416" y="1631853"/>
            <a:ext cx="8298473" cy="4946772"/>
          </a:xfrm>
          <a:prstGeom prst="rect">
            <a:avLst/>
          </a:prstGeom>
        </p:spPr>
      </p:pic>
      <p:sp>
        <p:nvSpPr>
          <p:cNvPr id="5" name="Rectangle 9"/>
          <p:cNvSpPr>
            <a:spLocks noChangeArrowheads="1"/>
          </p:cNvSpPr>
          <p:nvPr/>
        </p:nvSpPr>
        <p:spPr bwMode="auto">
          <a:xfrm>
            <a:off x="7292023" y="3379055"/>
            <a:ext cx="1655762" cy="374650"/>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en-US" altLang="en-US" sz="2400" dirty="0">
                <a:solidFill>
                  <a:schemeClr val="hlink"/>
                </a:solidFill>
                <a:latin typeface="Times New Roman" panose="02020603050405020304" pitchFamily="18" charset="0"/>
                <a:cs typeface="Times New Roman" panose="02020603050405020304" pitchFamily="18" charset="0"/>
              </a:rPr>
              <a:t>Title </a:t>
            </a:r>
            <a:r>
              <a:rPr lang="en-US" altLang="en-US" sz="2400" dirty="0" smtClean="0">
                <a:solidFill>
                  <a:schemeClr val="hlink"/>
                </a:solidFill>
                <a:latin typeface="Times New Roman" panose="02020603050405020304" pitchFamily="18" charset="0"/>
                <a:cs typeface="Times New Roman" panose="02020603050405020304" pitchFamily="18" charset="0"/>
              </a:rPr>
              <a:t>Tag</a:t>
            </a:r>
            <a:endParaRPr lang="en-AU" altLang="en-US" sz="2400" dirty="0">
              <a:solidFill>
                <a:schemeClr val="hlink"/>
              </a:solidFill>
              <a:latin typeface="Times New Roman" panose="02020603050405020304" pitchFamily="18" charset="0"/>
              <a:cs typeface="Times New Roman" panose="02020603050405020304" pitchFamily="18" charset="0"/>
            </a:endParaRPr>
          </a:p>
        </p:txBody>
      </p:sp>
      <p:sp>
        <p:nvSpPr>
          <p:cNvPr id="6" name="Line 15"/>
          <p:cNvSpPr>
            <a:spLocks noChangeShapeType="1"/>
          </p:cNvSpPr>
          <p:nvPr/>
        </p:nvSpPr>
        <p:spPr bwMode="auto">
          <a:xfrm flipH="1">
            <a:off x="3639087" y="3409071"/>
            <a:ext cx="3455988" cy="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a:p>
        </p:txBody>
      </p:sp>
      <p:sp>
        <p:nvSpPr>
          <p:cNvPr id="7" name="Line 22"/>
          <p:cNvSpPr>
            <a:spLocks noChangeShapeType="1"/>
          </p:cNvSpPr>
          <p:nvPr/>
        </p:nvSpPr>
        <p:spPr bwMode="auto">
          <a:xfrm flipH="1" flipV="1">
            <a:off x="3896750" y="3521807"/>
            <a:ext cx="1182200" cy="122396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en-US"/>
          </a:p>
        </p:txBody>
      </p:sp>
      <p:sp>
        <p:nvSpPr>
          <p:cNvPr id="8" name="Line 23"/>
          <p:cNvSpPr>
            <a:spLocks noChangeShapeType="1"/>
          </p:cNvSpPr>
          <p:nvPr/>
        </p:nvSpPr>
        <p:spPr bwMode="auto">
          <a:xfrm flipH="1" flipV="1">
            <a:off x="2702463" y="3521808"/>
            <a:ext cx="2376487" cy="12239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a:p>
        </p:txBody>
      </p:sp>
      <p:sp>
        <p:nvSpPr>
          <p:cNvPr id="9" name="Rectangle 21"/>
          <p:cNvSpPr>
            <a:spLocks noChangeArrowheads="1"/>
          </p:cNvSpPr>
          <p:nvPr/>
        </p:nvSpPr>
        <p:spPr bwMode="auto">
          <a:xfrm>
            <a:off x="4973979" y="4850316"/>
            <a:ext cx="1736310" cy="43088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a:r>
              <a:rPr lang="en-US" altLang="en-US" sz="2800" dirty="0">
                <a:solidFill>
                  <a:schemeClr val="bg1"/>
                </a:solidFill>
                <a:latin typeface="Times New Roman" panose="02020603050405020304" pitchFamily="18" charset="0"/>
                <a:cs typeface="Times New Roman" panose="02020603050405020304" pitchFamily="18" charset="0"/>
              </a:rPr>
              <a:t>Keywords</a:t>
            </a:r>
            <a:endParaRPr lang="en-AU" altLang="en-US" sz="2800" dirty="0">
              <a:solidFill>
                <a:schemeClr val="bg1"/>
              </a:solidFill>
              <a:latin typeface="Times New Roman" panose="02020603050405020304" pitchFamily="18" charset="0"/>
              <a:cs typeface="Times New Roman" panose="02020603050405020304" pitchFamily="18" charset="0"/>
            </a:endParaRPr>
          </a:p>
        </p:txBody>
      </p:sp>
      <p:sp>
        <p:nvSpPr>
          <p:cNvPr id="10" name="Rectangle 16"/>
          <p:cNvSpPr>
            <a:spLocks noChangeArrowheads="1"/>
          </p:cNvSpPr>
          <p:nvPr/>
        </p:nvSpPr>
        <p:spPr bwMode="auto">
          <a:xfrm>
            <a:off x="6140547" y="4106487"/>
            <a:ext cx="4120442" cy="558800"/>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a:r>
              <a:rPr lang="en-US" altLang="en-US" sz="1800" dirty="0">
                <a:solidFill>
                  <a:srgbClr val="990099"/>
                </a:solidFill>
              </a:rPr>
              <a:t>Meta description tag (or first para of text if no meta des has been added)</a:t>
            </a:r>
            <a:endParaRPr lang="en-AU" altLang="en-US" sz="1800" dirty="0">
              <a:solidFill>
                <a:srgbClr val="990099"/>
              </a:solidFill>
            </a:endParaRPr>
          </a:p>
        </p:txBody>
      </p:sp>
      <p:sp>
        <p:nvSpPr>
          <p:cNvPr id="11" name="Line 17"/>
          <p:cNvSpPr>
            <a:spLocks noChangeShapeType="1"/>
          </p:cNvSpPr>
          <p:nvPr/>
        </p:nvSpPr>
        <p:spPr bwMode="auto">
          <a:xfrm flipH="1" flipV="1">
            <a:off x="5240435" y="3634394"/>
            <a:ext cx="1800225" cy="4318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a:p>
        </p:txBody>
      </p:sp>
    </p:spTree>
    <p:extLst>
      <p:ext uri="{BB962C8B-B14F-4D97-AF65-F5344CB8AC3E}">
        <p14:creationId xmlns:p14="http://schemas.microsoft.com/office/powerpoint/2010/main" val="2875185157"/>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2"/>
                                        </p:tgtEl>
                                        <p:attrNameLst>
                                          <p:attrName>r</p:attrName>
                                        </p:attrNameLst>
                                      </p:cBhvr>
                                    </p:animRot>
                                    <p:animRot by="-240000">
                                      <p:cBhvr>
                                        <p:cTn id="15" dur="200" fill="hold">
                                          <p:stCondLst>
                                            <p:cond delay="200"/>
                                          </p:stCondLst>
                                        </p:cTn>
                                        <p:tgtEl>
                                          <p:spTgt spid="2"/>
                                        </p:tgtEl>
                                        <p:attrNameLst>
                                          <p:attrName>r</p:attrName>
                                        </p:attrNameLst>
                                      </p:cBhvr>
                                    </p:animRot>
                                    <p:animRot by="240000">
                                      <p:cBhvr>
                                        <p:cTn id="16" dur="200" fill="hold">
                                          <p:stCondLst>
                                            <p:cond delay="400"/>
                                          </p:stCondLst>
                                        </p:cTn>
                                        <p:tgtEl>
                                          <p:spTgt spid="2"/>
                                        </p:tgtEl>
                                        <p:attrNameLst>
                                          <p:attrName>r</p:attrName>
                                        </p:attrNameLst>
                                      </p:cBhvr>
                                    </p:animRot>
                                    <p:animRot by="-240000">
                                      <p:cBhvr>
                                        <p:cTn id="17" dur="200" fill="hold">
                                          <p:stCondLst>
                                            <p:cond delay="600"/>
                                          </p:stCondLst>
                                        </p:cTn>
                                        <p:tgtEl>
                                          <p:spTgt spid="2"/>
                                        </p:tgtEl>
                                        <p:attrNameLst>
                                          <p:attrName>r</p:attrName>
                                        </p:attrNameLst>
                                      </p:cBhvr>
                                    </p:animRot>
                                    <p:animRot by="120000">
                                      <p:cBhvr>
                                        <p:cTn id="18"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6763" y="526893"/>
            <a:ext cx="3877985" cy="584775"/>
          </a:xfrm>
          <a:prstGeom prst="rect">
            <a:avLst/>
          </a:prstGeom>
        </p:spPr>
        <p:txBody>
          <a:bodyPr wrap="none">
            <a:spAutoFit/>
          </a:bodyPr>
          <a:lstStyle/>
          <a:p>
            <a:r>
              <a:rPr lang="en-US" sz="3200" dirty="0">
                <a:solidFill>
                  <a:srgbClr val="002060"/>
                </a:solidFill>
                <a:latin typeface="Times New Roman" panose="02020603050405020304" pitchFamily="18" charset="0"/>
                <a:cs typeface="Times New Roman" panose="02020603050405020304" pitchFamily="18" charset="0"/>
              </a:rPr>
              <a:t>Directory Submission </a:t>
            </a:r>
          </a:p>
        </p:txBody>
      </p:sp>
      <p:sp>
        <p:nvSpPr>
          <p:cNvPr id="3" name="Rectangle 2"/>
          <p:cNvSpPr/>
          <p:nvPr/>
        </p:nvSpPr>
        <p:spPr>
          <a:xfrm>
            <a:off x="5628067" y="1111668"/>
            <a:ext cx="6220495" cy="3170099"/>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Our Directory Submission service is the best way to create a large number of one way links. Manual and relevant submissions by our experts ensure high percentage of approvals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order to create an effective presence on the internet, you must have the link of your website in as many venues as possible. Directory submission is an effective way to ensure this. Link Building is one of the most relevant steps for the website marketing and directory submission is an irreplaceable part of this process.</a:t>
            </a:r>
          </a:p>
          <a:p>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3445647" y="3985227"/>
            <a:ext cx="5292667" cy="461665"/>
          </a:xfrm>
          <a:prstGeom prst="rect">
            <a:avLst/>
          </a:prstGeom>
        </p:spPr>
        <p:txBody>
          <a:bodyPr wrap="none">
            <a:spAutoFit/>
          </a:bodyPr>
          <a:lstStyle/>
          <a:p>
            <a:pPr algn="just"/>
            <a:r>
              <a:rPr lang="en-US" sz="2400" b="1" dirty="0">
                <a:solidFill>
                  <a:srgbClr val="002060"/>
                </a:solidFill>
                <a:latin typeface="Times New Roman" panose="02020603050405020304" pitchFamily="18" charset="0"/>
                <a:cs typeface="Times New Roman" panose="02020603050405020304" pitchFamily="18" charset="0"/>
              </a:rPr>
              <a:t>How does Directory Submission work?</a:t>
            </a:r>
            <a:endParaRPr lang="en-US" sz="2400" b="1" dirty="0">
              <a:solidFill>
                <a:srgbClr val="002060"/>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695459" y="4446892"/>
            <a:ext cx="10972800" cy="2246769"/>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As the internet grows, the number of websites is also increasing at record speed. According to some estimates, at least 200 new websites are launched every day, around the world. Obviously, this incessant growth needed some structure and frame. Internet experts felt that there should be some way to categorize the websites to make it easier for user to search websites. Hence, website directories were born. These directories allow users to search website in various categories. Users or website owners can log in to these web directories and post links of websites after choosing a suitable category. It’s an easy to use, and highly effective tool.</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039" y="1129790"/>
            <a:ext cx="3121539" cy="28775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45051656"/>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3931" y="745833"/>
            <a:ext cx="5335050" cy="523220"/>
          </a:xfrm>
          <a:prstGeom prst="rect">
            <a:avLst/>
          </a:prstGeom>
        </p:spPr>
        <p:txBody>
          <a:bodyPr wrap="none">
            <a:spAutoFit/>
          </a:bodyPr>
          <a:lstStyle/>
          <a:p>
            <a:pPr algn="just"/>
            <a:r>
              <a:rPr lang="en-US" sz="2800" b="1" dirty="0">
                <a:solidFill>
                  <a:srgbClr val="FFC000"/>
                </a:solidFill>
                <a:latin typeface="Times New Roman" panose="02020603050405020304" pitchFamily="18" charset="0"/>
                <a:cs typeface="Times New Roman" panose="02020603050405020304" pitchFamily="18" charset="0"/>
              </a:rPr>
              <a:t>Benefits of </a:t>
            </a:r>
            <a:r>
              <a:rPr lang="en-US" sz="2800" b="1" dirty="0">
                <a:latin typeface="Times New Roman" panose="02020603050405020304" pitchFamily="18" charset="0"/>
                <a:cs typeface="Times New Roman" panose="02020603050405020304" pitchFamily="18" charset="0"/>
              </a:rPr>
              <a:t>Directory </a:t>
            </a:r>
            <a:r>
              <a:rPr lang="en-US" sz="2800" b="1" dirty="0">
                <a:solidFill>
                  <a:srgbClr val="00B050"/>
                </a:solidFill>
                <a:latin typeface="Times New Roman" panose="02020603050405020304" pitchFamily="18" charset="0"/>
                <a:cs typeface="Times New Roman" panose="02020603050405020304" pitchFamily="18" charset="0"/>
              </a:rPr>
              <a:t>Submission</a:t>
            </a:r>
            <a:r>
              <a:rPr lang="en-US" sz="2800" b="1" dirty="0">
                <a:solidFill>
                  <a:srgbClr val="270027"/>
                </a:solidFill>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p:txBody>
      </p:sp>
      <p:sp>
        <p:nvSpPr>
          <p:cNvPr id="3" name="Rectangle 2"/>
          <p:cNvSpPr/>
          <p:nvPr/>
        </p:nvSpPr>
        <p:spPr>
          <a:xfrm>
            <a:off x="515154" y="1568432"/>
            <a:ext cx="11256136" cy="5324535"/>
          </a:xfrm>
          <a:prstGeom prst="rect">
            <a:avLst/>
          </a:prstGeom>
        </p:spPr>
        <p:txBody>
          <a:bodyPr wrap="square">
            <a:spAutoFit/>
          </a:bodyPr>
          <a:lstStyle/>
          <a:p>
            <a:pPr algn="just">
              <a:buFont typeface="+mj-lt"/>
              <a:buAutoNum type="arabicPeriod"/>
            </a:pPr>
            <a:r>
              <a:rPr lang="en-US" sz="2000" b="1" dirty="0">
                <a:solidFill>
                  <a:srgbClr val="FFC000"/>
                </a:solidFill>
                <a:latin typeface="Times New Roman" panose="02020603050405020304" pitchFamily="18" charset="0"/>
                <a:cs typeface="Times New Roman" panose="02020603050405020304" pitchFamily="18" charset="0"/>
              </a:rPr>
              <a:t>Incoming Links:</a:t>
            </a:r>
            <a:r>
              <a:rPr lang="en-US" sz="2000" dirty="0">
                <a:solidFill>
                  <a:srgbClr val="FFC00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Each directory submission creates an incoming link for the website. This not only increases the link popularity of the website, but also increases its search engine ranking, as search engines count the number of one-way links to a website while determining its ranking in the search results. The more incoming links a website has, the higher will be its ranking. Hence, its extremely helpful in your effort to get your website in top 20 search results.</a:t>
            </a:r>
          </a:p>
          <a:p>
            <a:pPr algn="just">
              <a:buFont typeface="+mj-lt"/>
              <a:buAutoNum type="arabicPeriod"/>
            </a:pPr>
            <a:r>
              <a:rPr lang="en-US" sz="2000" b="1" dirty="0">
                <a:solidFill>
                  <a:srgbClr val="FFC000"/>
                </a:solidFill>
                <a:latin typeface="Times New Roman" panose="02020603050405020304" pitchFamily="18" charset="0"/>
                <a:cs typeface="Times New Roman" panose="02020603050405020304" pitchFamily="18" charset="0"/>
              </a:rPr>
              <a:t>More Traffic:</a:t>
            </a:r>
            <a:r>
              <a:rPr lang="en-US" sz="2000" dirty="0">
                <a:solidFill>
                  <a:srgbClr val="FFC00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Many internet users search web directories to find good websites on various topics, especially those users who are looking for a specific service or products provided. This traffic can be diverted towards the websites which have submitted the links to these directories.</a:t>
            </a:r>
          </a:p>
          <a:p>
            <a:pPr algn="just">
              <a:buFont typeface="+mj-lt"/>
              <a:buAutoNum type="arabicPeriod"/>
            </a:pPr>
            <a:r>
              <a:rPr lang="en-US" sz="2000" b="1" dirty="0">
                <a:latin typeface="Times New Roman" panose="02020603050405020304" pitchFamily="18" charset="0"/>
                <a:cs typeface="Times New Roman" panose="02020603050405020304" pitchFamily="18" charset="0"/>
              </a:rPr>
              <a:t>Permanent Links:</a:t>
            </a:r>
            <a:r>
              <a:rPr lang="en-US" sz="2000" dirty="0">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Once a link is approved by a directory submission, it becomes its permanent part of the directory. The directory moderators don’t do any changes or deletion in those links.</a:t>
            </a:r>
          </a:p>
          <a:p>
            <a:pPr algn="just">
              <a:buFont typeface="+mj-lt"/>
              <a:buAutoNum type="arabicPeriod"/>
            </a:pPr>
            <a:r>
              <a:rPr lang="en-US" sz="2000" b="1" dirty="0">
                <a:latin typeface="Times New Roman" panose="02020603050405020304" pitchFamily="18" charset="0"/>
                <a:cs typeface="Times New Roman" panose="02020603050405020304" pitchFamily="18" charset="0"/>
              </a:rPr>
              <a:t>Internal page popularity:</a:t>
            </a:r>
            <a:r>
              <a:rPr lang="en-US" sz="2000" dirty="0">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Most web directories also allow deep links i.e. links of the pages other than home-page of the website. This ensures that your entire website gets equal chances of getting good number of visitors.</a:t>
            </a:r>
          </a:p>
          <a:p>
            <a:pPr algn="just">
              <a:buFont typeface="+mj-lt"/>
              <a:buAutoNum type="arabicPeriod"/>
            </a:pPr>
            <a:r>
              <a:rPr lang="en-US" sz="2000" b="1" dirty="0">
                <a:solidFill>
                  <a:srgbClr val="00B050"/>
                </a:solidFill>
                <a:latin typeface="Times New Roman" panose="02020603050405020304" pitchFamily="18" charset="0"/>
                <a:cs typeface="Times New Roman" panose="02020603050405020304" pitchFamily="18" charset="0"/>
              </a:rPr>
              <a:t>Brand visibility:</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The first rule of any kind of promotional campaign, offline or online, is to stay in the eyes of its targeted customers. Directory submission is an excellent way to do it.</a:t>
            </a:r>
          </a:p>
          <a:p>
            <a:pPr algn="just">
              <a:buFont typeface="+mj-lt"/>
              <a:buAutoNum type="arabicPeriod"/>
            </a:pPr>
            <a:r>
              <a:rPr lang="en-US" sz="2000" b="1" dirty="0">
                <a:solidFill>
                  <a:srgbClr val="00B050"/>
                </a:solidFill>
                <a:latin typeface="Times New Roman" panose="02020603050405020304" pitchFamily="18" charset="0"/>
                <a:cs typeface="Times New Roman" panose="02020603050405020304" pitchFamily="18" charset="0"/>
              </a:rPr>
              <a:t>Increase in profits:</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The improved traffic, due to directory submission, might lead to an increase in the sales of products and services. This is an excellent way to improve sales on your website.</a:t>
            </a:r>
            <a:endParaRPr lang="en-US" sz="200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7874719"/>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8305" y="423881"/>
            <a:ext cx="4733925" cy="523220"/>
          </a:xfrm>
          <a:prstGeom prst="rect">
            <a:avLst/>
          </a:prstGeom>
        </p:spPr>
        <p:txBody>
          <a:bodyPr wrap="none">
            <a:spAutoFit/>
          </a:bodyPr>
          <a:lstStyle/>
          <a:p>
            <a:r>
              <a:rPr lang="en-US" sz="2800" b="1" dirty="0">
                <a:solidFill>
                  <a:srgbClr val="002060"/>
                </a:solidFill>
                <a:latin typeface="Times New Roman" panose="02020603050405020304" pitchFamily="18" charset="0"/>
                <a:cs typeface="Times New Roman" panose="02020603050405020304" pitchFamily="18" charset="0"/>
              </a:rPr>
              <a:t>Article Directory Submission</a:t>
            </a:r>
            <a:r>
              <a:rPr lang="en-US" sz="2800" dirty="0">
                <a:solidFill>
                  <a:srgbClr val="002060"/>
                </a:solidFill>
                <a:latin typeface="Times New Roman" panose="02020603050405020304" pitchFamily="18" charset="0"/>
                <a:cs typeface="Times New Roman" panose="02020603050405020304" pitchFamily="18" charset="0"/>
              </a:rPr>
              <a:t> </a:t>
            </a:r>
          </a:p>
        </p:txBody>
      </p:sp>
      <p:sp>
        <p:nvSpPr>
          <p:cNvPr id="4" name="Rectangle 3"/>
          <p:cNvSpPr/>
          <p:nvPr/>
        </p:nvSpPr>
        <p:spPr>
          <a:xfrm>
            <a:off x="6529589" y="947101"/>
            <a:ext cx="5460642" cy="1015663"/>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Article Directory Submission</a:t>
            </a:r>
            <a:r>
              <a:rPr lang="en-US" sz="2000" dirty="0">
                <a:latin typeface="Times New Roman" panose="02020603050405020304" pitchFamily="18" charset="0"/>
                <a:cs typeface="Times New Roman" panose="02020603050405020304" pitchFamily="18" charset="0"/>
              </a:rPr>
              <a:t> is one of the most popular ways to get huge traffic as well as high quality one way backlink to your site/blog</a:t>
            </a:r>
            <a:r>
              <a:rPr lang="en-US"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p:txBody>
      </p:sp>
      <p:sp>
        <p:nvSpPr>
          <p:cNvPr id="8" name="Rectangle 7"/>
          <p:cNvSpPr/>
          <p:nvPr/>
        </p:nvSpPr>
        <p:spPr>
          <a:xfrm>
            <a:off x="2225203" y="4354936"/>
            <a:ext cx="7990585" cy="523220"/>
          </a:xfrm>
          <a:prstGeom prst="rect">
            <a:avLst/>
          </a:prstGeom>
        </p:spPr>
        <p:txBody>
          <a:bodyPr wrap="none">
            <a:spAutoFit/>
          </a:bodyPr>
          <a:lstStyle/>
          <a:p>
            <a:r>
              <a:rPr lang="en-US" sz="2800" b="1" dirty="0">
                <a:solidFill>
                  <a:srgbClr val="002060"/>
                </a:solidFill>
                <a:latin typeface="Times New Roman" panose="02020603050405020304" pitchFamily="18" charset="0"/>
                <a:cs typeface="Times New Roman" panose="02020603050405020304" pitchFamily="18" charset="0"/>
              </a:rPr>
              <a:t>5 </a:t>
            </a:r>
            <a:r>
              <a:rPr lang="en-US" sz="2800" b="1" dirty="0" smtClean="0">
                <a:solidFill>
                  <a:srgbClr val="002060"/>
                </a:solidFill>
                <a:latin typeface="Times New Roman" panose="02020603050405020304" pitchFamily="18" charset="0"/>
                <a:cs typeface="Times New Roman" panose="02020603050405020304" pitchFamily="18" charset="0"/>
              </a:rPr>
              <a:t>Web 2.0/Blog </a:t>
            </a:r>
            <a:r>
              <a:rPr lang="en-US" sz="2800" b="1" dirty="0">
                <a:solidFill>
                  <a:srgbClr val="002060"/>
                </a:solidFill>
                <a:latin typeface="Times New Roman" panose="02020603050405020304" pitchFamily="18" charset="0"/>
                <a:cs typeface="Times New Roman" panose="02020603050405020304" pitchFamily="18" charset="0"/>
              </a:rPr>
              <a:t>postings(Using pre-written articles)</a:t>
            </a:r>
          </a:p>
        </p:txBody>
      </p:sp>
      <p:sp>
        <p:nvSpPr>
          <p:cNvPr id="9" name="Rectangle 8"/>
          <p:cNvSpPr/>
          <p:nvPr/>
        </p:nvSpPr>
        <p:spPr>
          <a:xfrm>
            <a:off x="953037" y="5115893"/>
            <a:ext cx="10534918" cy="1200329"/>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Web 2.0 is online communication that utilizes platforms that facilitate online sharing and interaction. Tools like blogs, podcasts and message boards are common Web 2.0 platforms.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092" y="1295163"/>
            <a:ext cx="5591175" cy="24955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02456753"/>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0309" y="823106"/>
            <a:ext cx="782587" cy="461665"/>
          </a:xfrm>
          <a:prstGeom prst="rect">
            <a:avLst/>
          </a:prstGeom>
        </p:spPr>
        <p:txBody>
          <a:bodyPr wrap="none">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Blog</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862884" y="1426107"/>
            <a:ext cx="10547797" cy="2677656"/>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A blog is a web-based journal or collection of dated comments on a subject. A classroom blog can be maintained by a teacher and used to dispense information for students and parents. A classroom blog can also be used as a Content Management System, aggregating the written work of students, who write in their own blogs, which are maintained in the classroom or teacher blog. Blogs can also be syndicated, meaning students and/or parents can use a web-based reader, such as a Google Reader, to follow a particular blog. </a:t>
            </a:r>
          </a:p>
        </p:txBody>
      </p:sp>
      <p:sp>
        <p:nvSpPr>
          <p:cNvPr id="4" name="Rectangle 3"/>
          <p:cNvSpPr/>
          <p:nvPr/>
        </p:nvSpPr>
        <p:spPr>
          <a:xfrm>
            <a:off x="4361205" y="4352038"/>
            <a:ext cx="3023381" cy="461665"/>
          </a:xfrm>
          <a:prstGeom prst="rect">
            <a:avLst/>
          </a:prstGeom>
        </p:spPr>
        <p:txBody>
          <a:bodyPr wrap="square">
            <a:spAutoFit/>
          </a:bodyPr>
          <a:lstStyle/>
          <a:p>
            <a:r>
              <a:rPr lang="en-US" sz="2400" b="1" smtClean="0">
                <a:solidFill>
                  <a:srgbClr val="002060"/>
                </a:solidFill>
                <a:latin typeface="Times New Roman" panose="02020603050405020304" pitchFamily="18" charset="0"/>
                <a:cs typeface="Times New Roman" panose="02020603050405020304" pitchFamily="18" charset="0"/>
              </a:rPr>
              <a:t>Social Bookmarking</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889140" y="5061978"/>
            <a:ext cx="10547797" cy="1200329"/>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Social bookmarking</a:t>
            </a:r>
            <a:r>
              <a:rPr lang="en-US" sz="2400" dirty="0">
                <a:latin typeface="Times New Roman" panose="02020603050405020304" pitchFamily="18" charset="0"/>
                <a:cs typeface="Times New Roman" panose="02020603050405020304" pitchFamily="18" charset="0"/>
              </a:rPr>
              <a:t> is a powerful tool in promoting a website. But going through all of those social bookmarking sites is very time-consuming and downloading all toolbars is madness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3898006" y="4692646"/>
            <a:ext cx="3739166" cy="369332"/>
          </a:xfrm>
          <a:prstGeom prst="rect">
            <a:avLst/>
          </a:prstGeom>
        </p:spPr>
        <p:txBody>
          <a:bodyPr wrap="square">
            <a:spAutoFit/>
          </a:bodyPr>
          <a:lstStyle/>
          <a:p>
            <a:pPr algn="ctr"/>
            <a:r>
              <a:rPr lang="en-US" dirty="0" smtClean="0">
                <a:solidFill>
                  <a:srgbClr val="002060"/>
                </a:solidFill>
                <a:latin typeface="Cambria" panose="02040503050406030204" pitchFamily="18" charset="0"/>
              </a:rPr>
              <a:t>Social </a:t>
            </a:r>
            <a:r>
              <a:rPr lang="en-US" dirty="0">
                <a:solidFill>
                  <a:srgbClr val="002060"/>
                </a:solidFill>
                <a:latin typeface="Cambria" panose="02040503050406030204" pitchFamily="18" charset="0"/>
              </a:rPr>
              <a:t>Bookmarking </a:t>
            </a:r>
            <a:r>
              <a:rPr lang="en-US" dirty="0" smtClean="0">
                <a:solidFill>
                  <a:srgbClr val="002060"/>
                </a:solidFill>
                <a:latin typeface="Cambria" panose="02040503050406030204" pitchFamily="18" charset="0"/>
              </a:rPr>
              <a:t>Submissions</a:t>
            </a:r>
            <a:endParaRPr lang="en-US" dirty="0">
              <a:solidFill>
                <a:srgbClr val="002060"/>
              </a:solidFill>
              <a:effectLst/>
              <a:latin typeface="Times New Roman" panose="02020603050405020304" pitchFamily="18" charset="0"/>
            </a:endParaRPr>
          </a:p>
        </p:txBody>
      </p:sp>
    </p:spTree>
    <p:extLst>
      <p:ext uri="{BB962C8B-B14F-4D97-AF65-F5344CB8AC3E}">
        <p14:creationId xmlns:p14="http://schemas.microsoft.com/office/powerpoint/2010/main" val="431018502"/>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9" name="Picture 49" descr="blusq"/>
          <p:cNvPicPr>
            <a:picLocks noChangeAspect="1" noChangeArrowheads="1"/>
          </p:cNvPicPr>
          <p:nvPr/>
        </p:nvPicPr>
        <p:blipFill>
          <a:blip r:embed="rId2">
            <a:clrChange>
              <a:clrFrom>
                <a:srgbClr val="000000">
                  <a:alpha val="0"/>
                </a:srgbClr>
              </a:clrFrom>
              <a:clrTo>
                <a:srgbClr val="000000">
                  <a:alpha val="0"/>
                </a:srgbClr>
              </a:clrTo>
            </a:clrChange>
            <a:biLevel thresh="25000"/>
            <a:extLst>
              <a:ext uri="{28A0092B-C50C-407E-A947-70E740481C1C}">
                <a14:useLocalDpi xmlns:a14="http://schemas.microsoft.com/office/drawing/2010/main" val="0"/>
              </a:ext>
            </a:extLst>
          </a:blip>
          <a:srcRect/>
          <a:stretch>
            <a:fillRect/>
          </a:stretch>
        </p:blipFill>
        <p:spPr bwMode="auto">
          <a:xfrm>
            <a:off x="3205898" y="980729"/>
            <a:ext cx="5362575" cy="5362575"/>
          </a:xfrm>
          <a:prstGeom prst="rect">
            <a:avLst/>
          </a:prstGeom>
          <a:solidFill>
            <a:srgbClr val="FFFFFF">
              <a:shade val="85000"/>
            </a:srgbClr>
          </a:solidFill>
          <a:ln w="190500" cap="sq">
            <a:solidFill>
              <a:schemeClr val="tx2">
                <a:lumMod val="95000"/>
                <a:lumOff val="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153" y="116633"/>
            <a:ext cx="2791215" cy="812069"/>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35267">
            <a:off x="3299907" y="1077308"/>
            <a:ext cx="5178914" cy="5144171"/>
          </a:xfrm>
          <a:prstGeom prst="rect">
            <a:avLst/>
          </a:prstGeom>
        </p:spPr>
      </p:pic>
    </p:spTree>
    <p:extLst>
      <p:ext uri="{BB962C8B-B14F-4D97-AF65-F5344CB8AC3E}">
        <p14:creationId xmlns:p14="http://schemas.microsoft.com/office/powerpoint/2010/main" val="2903912407"/>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9091" y="707196"/>
            <a:ext cx="5501827" cy="461665"/>
          </a:xfrm>
          <a:prstGeom prst="rect">
            <a:avLst/>
          </a:prstGeom>
        </p:spPr>
        <p:txBody>
          <a:bodyPr wrap="none">
            <a:spAutoFit/>
          </a:bodyPr>
          <a:lstStyle/>
          <a:p>
            <a:pPr algn="ctr"/>
            <a:r>
              <a:rPr lang="en-US" sz="2400" dirty="0">
                <a:solidFill>
                  <a:srgbClr val="002060"/>
                </a:solidFill>
                <a:latin typeface="Times New Roman" panose="02020603050405020304" pitchFamily="18" charset="0"/>
                <a:cs typeface="Times New Roman" panose="02020603050405020304" pitchFamily="18" charset="0"/>
              </a:rPr>
              <a:t>Keywords </a:t>
            </a:r>
            <a:r>
              <a:rPr lang="en-US" sz="2400" dirty="0" smtClean="0">
                <a:solidFill>
                  <a:srgbClr val="002060"/>
                </a:solidFill>
                <a:latin typeface="Times New Roman" panose="02020603050405020304" pitchFamily="18" charset="0"/>
                <a:cs typeface="Times New Roman" panose="02020603050405020304" pitchFamily="18" charset="0"/>
              </a:rPr>
              <a:t>Research &amp; Keywords </a:t>
            </a:r>
            <a:r>
              <a:rPr lang="en-US" sz="2400" dirty="0">
                <a:solidFill>
                  <a:srgbClr val="002060"/>
                </a:solidFill>
                <a:latin typeface="Times New Roman" panose="02020603050405020304" pitchFamily="18" charset="0"/>
                <a:cs typeface="Times New Roman" panose="02020603050405020304" pitchFamily="18" charset="0"/>
              </a:rPr>
              <a:t>Mapping</a:t>
            </a:r>
          </a:p>
        </p:txBody>
      </p:sp>
      <p:sp>
        <p:nvSpPr>
          <p:cNvPr id="3" name="Rectangle 2"/>
          <p:cNvSpPr/>
          <p:nvPr/>
        </p:nvSpPr>
        <p:spPr>
          <a:xfrm>
            <a:off x="7006107" y="1411541"/>
            <a:ext cx="4868213" cy="5078313"/>
          </a:xfrm>
          <a:prstGeom prst="rect">
            <a:avLst/>
          </a:prstGeom>
        </p:spPr>
        <p:txBody>
          <a:bodyPr wrap="square">
            <a:spAutoFit/>
          </a:bodyPr>
          <a:lstStyle/>
          <a:p>
            <a:r>
              <a:rPr lang="en-US" dirty="0"/>
              <a:t>Keyword research improves search engine optimization only when it’s used to change the content on a site. The process of transforming a spreadsheet of data into optimized content can be bewildering without a process, however.</a:t>
            </a:r>
          </a:p>
          <a:p>
            <a:pPr algn="just"/>
            <a:r>
              <a:rPr lang="en-US" dirty="0"/>
              <a:t>Every page on a site needs to have its own unique keyword target so that the site can target as many relevant keywords and drive the most organic search as possible</a:t>
            </a:r>
            <a:r>
              <a:rPr lang="en-US" dirty="0" smtClean="0"/>
              <a:t>.</a:t>
            </a:r>
          </a:p>
          <a:p>
            <a:endParaRPr lang="en-US" dirty="0" smtClean="0"/>
          </a:p>
          <a:p>
            <a:pPr algn="just"/>
            <a:r>
              <a:rPr lang="en-US" dirty="0" smtClean="0"/>
              <a:t>Keyword </a:t>
            </a:r>
            <a:r>
              <a:rPr lang="en-US" dirty="0"/>
              <a:t>research can yield hundreds of thousands of potential keywords to target. The keyword map is the bridge between keywords and content, and the tool that ensures that keywords are used most optimally across the entire site.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93" y="1584098"/>
            <a:ext cx="6426558" cy="47651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61800718"/>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1949" y="478914"/>
            <a:ext cx="2872774" cy="461665"/>
          </a:xfrm>
          <a:prstGeom prst="rect">
            <a:avLst/>
          </a:prstGeom>
        </p:spPr>
        <p:txBody>
          <a:bodyPr wrap="none">
            <a:spAutoFit/>
          </a:bodyPr>
          <a:lstStyle/>
          <a:p>
            <a:r>
              <a:rPr lang="en-US" sz="2400" b="1" dirty="0">
                <a:solidFill>
                  <a:srgbClr val="002060"/>
                </a:solidFill>
                <a:latin typeface="Times New Roman" panose="02020603050405020304" pitchFamily="18" charset="0"/>
                <a:cs typeface="Times New Roman" panose="02020603050405020304" pitchFamily="18" charset="0"/>
              </a:rPr>
              <a:t>Competitor Analysis</a:t>
            </a:r>
          </a:p>
        </p:txBody>
      </p:sp>
      <p:sp>
        <p:nvSpPr>
          <p:cNvPr id="3" name="Rectangle 2"/>
          <p:cNvSpPr/>
          <p:nvPr/>
        </p:nvSpPr>
        <p:spPr>
          <a:xfrm>
            <a:off x="5911402" y="1183259"/>
            <a:ext cx="5589431" cy="1938992"/>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In formulating business strategy, managers must consider the strategies of the firm's competitors. While in highly fragmented commodity industries the moves of any single competitor may be less important, in concentrated industries </a:t>
            </a:r>
            <a:r>
              <a:rPr lang="en-US" sz="2000" b="1" dirty="0">
                <a:latin typeface="Times New Roman" panose="02020603050405020304" pitchFamily="18" charset="0"/>
                <a:cs typeface="Times New Roman" panose="02020603050405020304" pitchFamily="18" charset="0"/>
              </a:rPr>
              <a:t>competitor analysis</a:t>
            </a:r>
            <a:r>
              <a:rPr lang="en-US" sz="2000" dirty="0">
                <a:latin typeface="Times New Roman" panose="02020603050405020304" pitchFamily="18" charset="0"/>
                <a:cs typeface="Times New Roman" panose="02020603050405020304" pitchFamily="18" charset="0"/>
              </a:rPr>
              <a:t> becomes a vital part of strategic planning.</a:t>
            </a:r>
          </a:p>
        </p:txBody>
      </p:sp>
      <p:sp>
        <p:nvSpPr>
          <p:cNvPr id="4" name="Rectangle 3"/>
          <p:cNvSpPr/>
          <p:nvPr/>
        </p:nvSpPr>
        <p:spPr>
          <a:xfrm>
            <a:off x="5911402" y="3122251"/>
            <a:ext cx="5589431" cy="3170099"/>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Competitor analysis has two primary activities, 1) obtaining information about important competitors, and 2) using that information to predict competitor behavior. The goal of competitor analysis is to understand:</a:t>
            </a:r>
          </a:p>
          <a:p>
            <a:pPr marL="342900" indent="-342900">
              <a:buFont typeface="+mj-lt"/>
              <a:buAutoNum type="alphaLcParenR"/>
            </a:pPr>
            <a:r>
              <a:rPr lang="en-US" sz="2000" dirty="0" smtClean="0">
                <a:latin typeface="Times New Roman" panose="02020603050405020304" pitchFamily="18" charset="0"/>
                <a:cs typeface="Times New Roman" panose="02020603050405020304" pitchFamily="18" charset="0"/>
              </a:rPr>
              <a:t> with </a:t>
            </a:r>
            <a:r>
              <a:rPr lang="en-US" sz="2000" dirty="0">
                <a:latin typeface="Times New Roman" panose="02020603050405020304" pitchFamily="18" charset="0"/>
                <a:cs typeface="Times New Roman" panose="02020603050405020304" pitchFamily="18" charset="0"/>
              </a:rPr>
              <a:t>which competitors to </a:t>
            </a:r>
            <a:r>
              <a:rPr lang="en-US" sz="2000" dirty="0" smtClean="0">
                <a:latin typeface="Times New Roman" panose="02020603050405020304" pitchFamily="18" charset="0"/>
                <a:cs typeface="Times New Roman" panose="02020603050405020304" pitchFamily="18" charset="0"/>
              </a:rPr>
              <a:t>compete,</a:t>
            </a:r>
          </a:p>
          <a:p>
            <a:pPr marL="342900" indent="-342900" algn="just">
              <a:buFont typeface="+mj-lt"/>
              <a:buAutoNum type="alphaLcParenR"/>
            </a:pPr>
            <a:r>
              <a:rPr lang="en-US" sz="2000" dirty="0" smtClean="0">
                <a:latin typeface="Times New Roman" panose="02020603050405020304" pitchFamily="18" charset="0"/>
                <a:cs typeface="Times New Roman" panose="02020603050405020304" pitchFamily="18" charset="0"/>
              </a:rPr>
              <a:t>competitors</a:t>
            </a:r>
            <a:r>
              <a:rPr lang="en-US" sz="2000" dirty="0">
                <a:latin typeface="Times New Roman" panose="02020603050405020304" pitchFamily="18" charset="0"/>
                <a:cs typeface="Times New Roman" panose="02020603050405020304" pitchFamily="18" charset="0"/>
              </a:rPr>
              <a:t>' strategies and planned </a:t>
            </a:r>
            <a:r>
              <a:rPr lang="en-US" sz="2000" dirty="0" smtClean="0">
                <a:latin typeface="Times New Roman" panose="02020603050405020304" pitchFamily="18" charset="0"/>
                <a:cs typeface="Times New Roman" panose="02020603050405020304" pitchFamily="18" charset="0"/>
              </a:rPr>
              <a:t>actions,</a:t>
            </a:r>
          </a:p>
          <a:p>
            <a:pPr marL="342900" indent="-342900">
              <a:buFont typeface="+mj-lt"/>
              <a:buAutoNum type="alphaLcParenR"/>
            </a:pPr>
            <a:r>
              <a:rPr lang="en-US" sz="2000" dirty="0" smtClean="0">
                <a:latin typeface="Times New Roman" panose="02020603050405020304" pitchFamily="18" charset="0"/>
                <a:cs typeface="Times New Roman" panose="02020603050405020304" pitchFamily="18" charset="0"/>
              </a:rPr>
              <a:t>how </a:t>
            </a:r>
            <a:r>
              <a:rPr lang="en-US" sz="2000" dirty="0">
                <a:latin typeface="Times New Roman" panose="02020603050405020304" pitchFamily="18" charset="0"/>
                <a:cs typeface="Times New Roman" panose="02020603050405020304" pitchFamily="18" charset="0"/>
              </a:rPr>
              <a:t>competitors might react to a firm's </a:t>
            </a:r>
            <a:r>
              <a:rPr lang="en-US" sz="2000" dirty="0" smtClean="0">
                <a:latin typeface="Times New Roman" panose="02020603050405020304" pitchFamily="18" charset="0"/>
                <a:cs typeface="Times New Roman" panose="02020603050405020304" pitchFamily="18" charset="0"/>
              </a:rPr>
              <a:t>actions,</a:t>
            </a:r>
          </a:p>
          <a:p>
            <a:pPr marL="342900" indent="-342900">
              <a:buFont typeface="+mj-lt"/>
              <a:buAutoNum type="alphaLcParenR"/>
            </a:pPr>
            <a:r>
              <a:rPr lang="en-US" sz="2000" dirty="0" smtClean="0">
                <a:latin typeface="Times New Roman" panose="02020603050405020304" pitchFamily="18" charset="0"/>
                <a:cs typeface="Times New Roman" panose="02020603050405020304" pitchFamily="18" charset="0"/>
              </a:rPr>
              <a:t>how </a:t>
            </a:r>
            <a:r>
              <a:rPr lang="en-US" sz="2000" dirty="0">
                <a:latin typeface="Times New Roman" panose="02020603050405020304" pitchFamily="18" charset="0"/>
                <a:cs typeface="Times New Roman" panose="02020603050405020304" pitchFamily="18" charset="0"/>
              </a:rPr>
              <a:t>to influence competitor behavior to the firm's own advantage.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708" y="1453502"/>
            <a:ext cx="5087691" cy="46474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73154743"/>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7111" y="565529"/>
            <a:ext cx="5467843" cy="461665"/>
          </a:xfrm>
          <a:prstGeom prst="rect">
            <a:avLst/>
          </a:prstGeom>
        </p:spPr>
        <p:txBody>
          <a:bodyPr wrap="none">
            <a:spAutoFit/>
          </a:bodyPr>
          <a:lstStyle/>
          <a:p>
            <a:r>
              <a:rPr lang="en-US" sz="2400" b="1" dirty="0">
                <a:solidFill>
                  <a:srgbClr val="002060"/>
                </a:solidFill>
                <a:latin typeface="Times New Roman" panose="02020603050405020304" pitchFamily="18" charset="0"/>
                <a:cs typeface="Times New Roman" panose="02020603050405020304" pitchFamily="18" charset="0"/>
              </a:rPr>
              <a:t>HTML Sitemap </a:t>
            </a:r>
            <a:r>
              <a:rPr lang="en-US" sz="2400" b="1" dirty="0" smtClean="0">
                <a:solidFill>
                  <a:srgbClr val="002060"/>
                </a:solidFill>
                <a:latin typeface="Times New Roman" panose="02020603050405020304" pitchFamily="18" charset="0"/>
                <a:cs typeface="Times New Roman" panose="02020603050405020304" pitchFamily="18" charset="0"/>
              </a:rPr>
              <a:t>&amp; </a:t>
            </a:r>
            <a:r>
              <a:rPr lang="en-US" sz="2400" b="1" dirty="0">
                <a:solidFill>
                  <a:srgbClr val="002060"/>
                </a:solidFill>
                <a:latin typeface="Times New Roman" panose="02020603050405020304" pitchFamily="18" charset="0"/>
                <a:cs typeface="Times New Roman" panose="02020603050405020304" pitchFamily="18" charset="0"/>
              </a:rPr>
              <a:t>XML Site </a:t>
            </a:r>
            <a:r>
              <a:rPr lang="en-US" sz="2400" b="1" dirty="0" smtClean="0">
                <a:solidFill>
                  <a:srgbClr val="002060"/>
                </a:solidFill>
                <a:latin typeface="Times New Roman" panose="02020603050405020304" pitchFamily="18" charset="0"/>
                <a:cs typeface="Times New Roman" panose="02020603050405020304" pitchFamily="18" charset="0"/>
              </a:rPr>
              <a:t>Map Setup</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56823" y="3331853"/>
            <a:ext cx="11037194" cy="969496"/>
          </a:xfrm>
          <a:prstGeom prst="rect">
            <a:avLst/>
          </a:prstGeom>
        </p:spPr>
        <p:txBody>
          <a:bodyPr wrap="square">
            <a:spAutoFit/>
          </a:bodyPr>
          <a:lstStyle/>
          <a:p>
            <a:pPr algn="just"/>
            <a:r>
              <a:rPr lang="en-US" sz="1900" dirty="0">
                <a:latin typeface="Times New Roman" panose="02020603050405020304" pitchFamily="18" charset="0"/>
                <a:cs typeface="Times New Roman" panose="02020603050405020304" pitchFamily="18" charset="0"/>
              </a:rPr>
              <a:t>An HTML sitemap allows site visitors to easily navigate a website. It is a bulleted outline text version of the site navigation. The anchor text displayed in the outline is linked to the page it references. Site visitors can go to the Sitemap to locate a topic they are unable to find by searching the site or navigating through the site menus. </a:t>
            </a:r>
          </a:p>
        </p:txBody>
      </p:sp>
      <p:sp>
        <p:nvSpPr>
          <p:cNvPr id="4" name="Rectangle 3"/>
          <p:cNvSpPr/>
          <p:nvPr/>
        </p:nvSpPr>
        <p:spPr>
          <a:xfrm>
            <a:off x="656823" y="1192806"/>
            <a:ext cx="11037194" cy="2139047"/>
          </a:xfrm>
          <a:prstGeom prst="rect">
            <a:avLst/>
          </a:prstGeom>
        </p:spPr>
        <p:txBody>
          <a:bodyPr wrap="square">
            <a:spAutoFit/>
          </a:bodyPr>
          <a:lstStyle/>
          <a:p>
            <a:pPr algn="just"/>
            <a:r>
              <a:rPr lang="en-US" sz="1900" dirty="0">
                <a:latin typeface="Times New Roman" panose="02020603050405020304" pitchFamily="18" charset="0"/>
                <a:cs typeface="Times New Roman" panose="02020603050405020304" pitchFamily="18" charset="0"/>
              </a:rPr>
              <a:t>Sitemaps are a protocol that allows the webmaster for a website to inform Google and other major search engines about URLS on a website that are available for crawling. Sitemaps allow search engines to find all of your webpages, that they might otherwise miss when indexing. The XML sitemap allows you to specify additional information about each URL such as:</a:t>
            </a:r>
          </a:p>
          <a:p>
            <a:pPr marL="457200" indent="-457200">
              <a:buFont typeface="+mj-lt"/>
              <a:buAutoNum type="alphaLcParenR"/>
            </a:pPr>
            <a:r>
              <a:rPr lang="en-US" sz="1900" dirty="0">
                <a:latin typeface="Times New Roman" panose="02020603050405020304" pitchFamily="18" charset="0"/>
                <a:cs typeface="Times New Roman" panose="02020603050405020304" pitchFamily="18" charset="0"/>
              </a:rPr>
              <a:t>When it was last </a:t>
            </a:r>
            <a:r>
              <a:rPr lang="en-US" sz="1900" dirty="0" smtClean="0">
                <a:latin typeface="Times New Roman" panose="02020603050405020304" pitchFamily="18" charset="0"/>
                <a:cs typeface="Times New Roman" panose="02020603050405020304" pitchFamily="18" charset="0"/>
              </a:rPr>
              <a:t>updated</a:t>
            </a:r>
          </a:p>
          <a:p>
            <a:pPr marL="457200" indent="-457200">
              <a:buFont typeface="+mj-lt"/>
              <a:buAutoNum type="alphaLcParenR"/>
            </a:pPr>
            <a:r>
              <a:rPr lang="en-US" sz="1900" dirty="0" smtClean="0">
                <a:latin typeface="Times New Roman" panose="02020603050405020304" pitchFamily="18" charset="0"/>
                <a:cs typeface="Times New Roman" panose="02020603050405020304" pitchFamily="18" charset="0"/>
              </a:rPr>
              <a:t>How </a:t>
            </a:r>
            <a:r>
              <a:rPr lang="en-US" sz="1900" dirty="0">
                <a:latin typeface="Times New Roman" panose="02020603050405020304" pitchFamily="18" charset="0"/>
                <a:cs typeface="Times New Roman" panose="02020603050405020304" pitchFamily="18" charset="0"/>
              </a:rPr>
              <a:t>often the site </a:t>
            </a:r>
            <a:r>
              <a:rPr lang="en-US" sz="1900" dirty="0" smtClean="0">
                <a:latin typeface="Times New Roman" panose="02020603050405020304" pitchFamily="18" charset="0"/>
                <a:cs typeface="Times New Roman" panose="02020603050405020304" pitchFamily="18" charset="0"/>
              </a:rPr>
              <a:t>changes</a:t>
            </a:r>
          </a:p>
          <a:p>
            <a:pPr marL="457200" indent="-457200">
              <a:buFont typeface="+mj-lt"/>
              <a:buAutoNum type="alphaLcParenR"/>
            </a:pPr>
            <a:r>
              <a:rPr lang="en-US" sz="1900" dirty="0" smtClean="0">
                <a:latin typeface="Times New Roman" panose="02020603050405020304" pitchFamily="18" charset="0"/>
                <a:cs typeface="Times New Roman" panose="02020603050405020304" pitchFamily="18" charset="0"/>
              </a:rPr>
              <a:t>How </a:t>
            </a:r>
            <a:r>
              <a:rPr lang="en-US" sz="1900" dirty="0">
                <a:latin typeface="Times New Roman" panose="02020603050405020304" pitchFamily="18" charset="0"/>
                <a:cs typeface="Times New Roman" panose="02020603050405020304" pitchFamily="18" charset="0"/>
              </a:rPr>
              <a:t>important the page is in relation to other pages on the site</a:t>
            </a:r>
          </a:p>
        </p:txBody>
      </p:sp>
      <p:sp>
        <p:nvSpPr>
          <p:cNvPr id="5" name="Rectangle 4"/>
          <p:cNvSpPr/>
          <p:nvPr/>
        </p:nvSpPr>
        <p:spPr>
          <a:xfrm>
            <a:off x="4185676" y="4409800"/>
            <a:ext cx="3853940" cy="461665"/>
          </a:xfrm>
          <a:prstGeom prst="rect">
            <a:avLst/>
          </a:prstGeom>
        </p:spPr>
        <p:txBody>
          <a:bodyPr wrap="none">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Why do you need a Sitemap</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56823" y="4871465"/>
            <a:ext cx="11019775" cy="1754326"/>
          </a:xfrm>
          <a:prstGeom prst="rect">
            <a:avLst/>
          </a:prstGeom>
        </p:spPr>
        <p:txBody>
          <a:bodyPr wrap="square">
            <a:spAutoFit/>
          </a:bodyPr>
          <a:lstStyle/>
          <a:p>
            <a:pPr algn="just"/>
            <a:r>
              <a:rPr lang="en-US" dirty="0" smtClean="0">
                <a:latin typeface="Times New Roman" panose="02020603050405020304" pitchFamily="18" charset="0"/>
                <a:cs typeface="Times New Roman" panose="02020603050405020304" pitchFamily="18" charset="0"/>
              </a:rPr>
              <a:t>Because </a:t>
            </a:r>
            <a:r>
              <a:rPr lang="en-US" dirty="0">
                <a:latin typeface="Times New Roman" panose="02020603050405020304" pitchFamily="18" charset="0"/>
                <a:cs typeface="Times New Roman" panose="02020603050405020304" pitchFamily="18" charset="0"/>
              </a:rPr>
              <a:t>it allows to inform Search Engines about important pages on your website. That increases its visibility to Google, Bing, Yahoo, Baidu, </a:t>
            </a:r>
            <a:r>
              <a:rPr lang="en-US" dirty="0" err="1">
                <a:latin typeface="Times New Roman" panose="02020603050405020304" pitchFamily="18" charset="0"/>
                <a:cs typeface="Times New Roman" panose="02020603050405020304" pitchFamily="18" charset="0"/>
              </a:rPr>
              <a:t>Yandex</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 and ensures indexing of the web pages that might not be discovered otherwise. Those provide additional information about your site to searching engines, complementing their traditional methods of crawling the World Wide Web. All major search engines use </a:t>
            </a:r>
            <a:r>
              <a:rPr lang="en-US" b="1" dirty="0">
                <a:latin typeface="Times New Roman" panose="02020603050405020304" pitchFamily="18" charset="0"/>
                <a:cs typeface="Times New Roman" panose="02020603050405020304" pitchFamily="18" charset="0"/>
              </a:rPr>
              <a:t>the same </a:t>
            </a:r>
            <a:r>
              <a:rPr lang="en-US" dirty="0">
                <a:latin typeface="Times New Roman" panose="02020603050405020304" pitchFamily="18" charset="0"/>
                <a:cs typeface="Times New Roman" panose="02020603050405020304" pitchFamily="18" charset="0"/>
              </a:rPr>
              <a:t>XML-based protocol for that. This means that having an XML Sitemap will let Google, Yahoo, Microsoft's Bing (MSN), and Ask have up-to-date information any time you upload a new map file to your server. </a:t>
            </a:r>
          </a:p>
        </p:txBody>
      </p:sp>
    </p:spTree>
    <p:extLst>
      <p:ext uri="{BB962C8B-B14F-4D97-AF65-F5344CB8AC3E}">
        <p14:creationId xmlns:p14="http://schemas.microsoft.com/office/powerpoint/2010/main" val="2865365544"/>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4631" y="505486"/>
            <a:ext cx="5580374" cy="646331"/>
          </a:xfrm>
          <a:prstGeom prst="rect">
            <a:avLst/>
          </a:prstGeom>
          <a:noFill/>
        </p:spPr>
        <p:txBody>
          <a:bodyPr wrap="none" lIns="91440" tIns="45720" rIns="91440" bIns="45720">
            <a:spAutoFit/>
          </a:bodyPr>
          <a:lstStyle/>
          <a:p>
            <a:pPr algn="ctr"/>
            <a:r>
              <a:rPr lang="en-US" sz="3600" b="0" cap="none" spc="0" dirty="0" smtClean="0">
                <a:ln w="0"/>
                <a:solidFill>
                  <a:schemeClr val="accent1"/>
                </a:solidFill>
                <a:effectLst>
                  <a:outerShdw blurRad="38100" dist="25400" dir="5400000" algn="ctr" rotWithShape="0">
                    <a:srgbClr val="6E747A">
                      <a:alpha val="43000"/>
                    </a:srgbClr>
                  </a:outerShdw>
                </a:effectLst>
              </a:rPr>
              <a:t>SEO Process By Diagram</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4" name="Diagram 3"/>
          <p:cNvGraphicFramePr/>
          <p:nvPr>
            <p:extLst>
              <p:ext uri="{D42A27DB-BD31-4B8C-83A1-F6EECF244321}">
                <p14:modId xmlns:p14="http://schemas.microsoft.com/office/powerpoint/2010/main" val="3802244682"/>
              </p:ext>
            </p:extLst>
          </p:nvPr>
        </p:nvGraphicFramePr>
        <p:xfrm>
          <a:off x="2158609" y="1575581"/>
          <a:ext cx="8096739" cy="4909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42535" y="1294228"/>
            <a:ext cx="1237957" cy="369332"/>
          </a:xfrm>
          <a:prstGeom prst="rect">
            <a:avLst/>
          </a:prstGeom>
          <a:noFill/>
        </p:spPr>
        <p:txBody>
          <a:bodyPr wrap="square" rtlCol="0">
            <a:spAutoFit/>
          </a:bodyPr>
          <a:lstStyle/>
          <a:p>
            <a:r>
              <a:rPr lang="en-US" dirty="0" smtClean="0"/>
              <a:t>Step : 1</a:t>
            </a:r>
            <a:endParaRPr lang="en-US" dirty="0"/>
          </a:p>
        </p:txBody>
      </p:sp>
    </p:spTree>
    <p:extLst>
      <p:ext uri="{BB962C8B-B14F-4D97-AF65-F5344CB8AC3E}">
        <p14:creationId xmlns:p14="http://schemas.microsoft.com/office/powerpoint/2010/main" val="345967868"/>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603" y="1308296"/>
            <a:ext cx="1007007" cy="369332"/>
          </a:xfrm>
          <a:prstGeom prst="rect">
            <a:avLst/>
          </a:prstGeom>
          <a:noFill/>
        </p:spPr>
        <p:txBody>
          <a:bodyPr wrap="none" rtlCol="0">
            <a:spAutoFit/>
          </a:bodyPr>
          <a:lstStyle/>
          <a:p>
            <a:r>
              <a:rPr lang="en-US" dirty="0" smtClean="0"/>
              <a:t>Step : 2</a:t>
            </a:r>
            <a:endParaRPr lang="en-US" dirty="0"/>
          </a:p>
        </p:txBody>
      </p:sp>
      <p:graphicFrame>
        <p:nvGraphicFramePr>
          <p:cNvPr id="4" name="Diagram 3"/>
          <p:cNvGraphicFramePr/>
          <p:nvPr>
            <p:extLst>
              <p:ext uri="{D42A27DB-BD31-4B8C-83A1-F6EECF244321}">
                <p14:modId xmlns:p14="http://schemas.microsoft.com/office/powerpoint/2010/main" val="3649283075"/>
              </p:ext>
            </p:extLst>
          </p:nvPr>
        </p:nvGraphicFramePr>
        <p:xfrm>
          <a:off x="689317" y="311703"/>
          <a:ext cx="10972799" cy="5892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052109"/>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2197" y="1308296"/>
            <a:ext cx="1007007" cy="369332"/>
          </a:xfrm>
          <a:prstGeom prst="rect">
            <a:avLst/>
          </a:prstGeom>
          <a:noFill/>
        </p:spPr>
        <p:txBody>
          <a:bodyPr wrap="none" rtlCol="0">
            <a:spAutoFit/>
          </a:bodyPr>
          <a:lstStyle/>
          <a:p>
            <a:r>
              <a:rPr lang="en-US" dirty="0" smtClean="0"/>
              <a:t>Step : 3</a:t>
            </a:r>
            <a:endParaRPr lang="en-US" dirty="0"/>
          </a:p>
        </p:txBody>
      </p:sp>
      <p:graphicFrame>
        <p:nvGraphicFramePr>
          <p:cNvPr id="3" name="Diagram 2"/>
          <p:cNvGraphicFramePr/>
          <p:nvPr>
            <p:extLst>
              <p:ext uri="{D42A27DB-BD31-4B8C-83A1-F6EECF244321}">
                <p14:modId xmlns:p14="http://schemas.microsoft.com/office/powerpoint/2010/main" val="2752400525"/>
              </p:ext>
            </p:extLst>
          </p:nvPr>
        </p:nvGraphicFramePr>
        <p:xfrm>
          <a:off x="689317" y="719666"/>
          <a:ext cx="10972799" cy="5892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2598001"/>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999577828"/>
              </p:ext>
            </p:extLst>
          </p:nvPr>
        </p:nvGraphicFramePr>
        <p:xfrm>
          <a:off x="689317" y="323558"/>
          <a:ext cx="11502683" cy="6288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942535" y="1294228"/>
            <a:ext cx="1237957" cy="369332"/>
          </a:xfrm>
          <a:prstGeom prst="rect">
            <a:avLst/>
          </a:prstGeom>
          <a:noFill/>
        </p:spPr>
        <p:txBody>
          <a:bodyPr wrap="square" rtlCol="0">
            <a:spAutoFit/>
          </a:bodyPr>
          <a:lstStyle/>
          <a:p>
            <a:r>
              <a:rPr lang="en-US" dirty="0" smtClean="0"/>
              <a:t>Step : 4</a:t>
            </a:r>
            <a:endParaRPr lang="en-US" dirty="0"/>
          </a:p>
        </p:txBody>
      </p:sp>
    </p:spTree>
    <p:extLst>
      <p:ext uri="{BB962C8B-B14F-4D97-AF65-F5344CB8AC3E}">
        <p14:creationId xmlns:p14="http://schemas.microsoft.com/office/powerpoint/2010/main" val="2000699563"/>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4226" y="1274857"/>
            <a:ext cx="1007007" cy="369332"/>
          </a:xfrm>
          <a:prstGeom prst="rect">
            <a:avLst/>
          </a:prstGeom>
        </p:spPr>
        <p:txBody>
          <a:bodyPr wrap="none">
            <a:spAutoFit/>
          </a:bodyPr>
          <a:lstStyle/>
          <a:p>
            <a:r>
              <a:rPr lang="en-US" dirty="0" smtClean="0"/>
              <a:t>Step : 5</a:t>
            </a:r>
            <a:endParaRPr lang="en-US" dirty="0"/>
          </a:p>
        </p:txBody>
      </p:sp>
      <p:graphicFrame>
        <p:nvGraphicFramePr>
          <p:cNvPr id="4" name="Diagram 3"/>
          <p:cNvGraphicFramePr/>
          <p:nvPr>
            <p:extLst>
              <p:ext uri="{D42A27DB-BD31-4B8C-83A1-F6EECF244321}">
                <p14:modId xmlns:p14="http://schemas.microsoft.com/office/powerpoint/2010/main" val="379366645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1746331"/>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022" y="0"/>
            <a:ext cx="3534904" cy="6858000"/>
          </a:xfrm>
          <a:prstGeom prst="rect">
            <a:avLst/>
          </a:prstGeom>
        </p:spPr>
      </p:pic>
    </p:spTree>
    <p:extLst>
      <p:ext uri="{BB962C8B-B14F-4D97-AF65-F5344CB8AC3E}">
        <p14:creationId xmlns:p14="http://schemas.microsoft.com/office/powerpoint/2010/main" val="514178331"/>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591" y="1290815"/>
            <a:ext cx="5297905" cy="2270531"/>
          </a:xfrm>
          <a:prstGeom prst="rect">
            <a:avLst/>
          </a:prstGeom>
        </p:spPr>
      </p:pic>
      <p:sp>
        <p:nvSpPr>
          <p:cNvPr id="4" name="Rectangle 3"/>
          <p:cNvSpPr/>
          <p:nvPr/>
        </p:nvSpPr>
        <p:spPr>
          <a:xfrm rot="21199519">
            <a:off x="4955180" y="2595846"/>
            <a:ext cx="4078361" cy="923330"/>
          </a:xfrm>
          <a:prstGeom prst="rect">
            <a:avLst/>
          </a:prstGeom>
          <a:noFill/>
        </p:spPr>
        <p:txBody>
          <a:bodyPr wrap="none" lIns="91440" tIns="45720" rIns="91440" bIns="45720">
            <a:spAutoFit/>
          </a:bodyPr>
          <a:lstStyle/>
          <a:p>
            <a:pPr algn="ctr"/>
            <a:r>
              <a:rPr lang="en-US" sz="5400" b="1" cap="none" spc="0" dirty="0" err="1" smtClean="0">
                <a:ln w="12700" cmpd="sng">
                  <a:solidFill>
                    <a:schemeClr val="accent4"/>
                  </a:solidFill>
                  <a:prstDash val="solid"/>
                </a:ln>
                <a:solidFill>
                  <a:schemeClr val="accent1"/>
                </a:solidFill>
                <a:effectLst/>
              </a:rPr>
              <a:t>Barodaweb</a:t>
            </a:r>
            <a:endParaRPr lang="en-US" sz="5400" b="1" cap="none" spc="0" dirty="0">
              <a:ln w="12700" cmpd="sng">
                <a:solidFill>
                  <a:schemeClr val="accent4"/>
                </a:solidFill>
                <a:prstDash val="solid"/>
              </a:ln>
              <a:solidFill>
                <a:schemeClr val="accent1"/>
              </a:solidFill>
              <a:effectLst/>
            </a:endParaRPr>
          </a:p>
        </p:txBody>
      </p:sp>
    </p:spTree>
    <p:extLst>
      <p:ext uri="{BB962C8B-B14F-4D97-AF65-F5344CB8AC3E}">
        <p14:creationId xmlns:p14="http://schemas.microsoft.com/office/powerpoint/2010/main" val="409048865"/>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42026403"/>
              </p:ext>
            </p:extLst>
          </p:nvPr>
        </p:nvGraphicFramePr>
        <p:xfrm>
          <a:off x="2891282" y="928701"/>
          <a:ext cx="7696508" cy="1509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850369776"/>
              </p:ext>
            </p:extLst>
          </p:nvPr>
        </p:nvGraphicFramePr>
        <p:xfrm>
          <a:off x="247153" y="2906453"/>
          <a:ext cx="11527505" cy="3462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7153" y="116633"/>
            <a:ext cx="2791215" cy="812069"/>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33593656"/>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200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2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ppt_x</p:attrName>
                                        </p:attrNameLst>
                                      </p:cBhvr>
                                      <p:tavLst>
                                        <p:tav tm="0">
                                          <p:val>
                                            <p:strVal val="#ppt_x"/>
                                          </p:val>
                                        </p:tav>
                                        <p:tav tm="100000">
                                          <p:val>
                                            <p:strVal val="#ppt_x"/>
                                          </p:val>
                                        </p:tav>
                                      </p:tavLst>
                                    </p:anim>
                                    <p:anim calcmode="lin" valueType="num">
                                      <p:cBhvr>
                                        <p:cTn id="14"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041010" y="1155032"/>
            <a:ext cx="9707201" cy="2235281"/>
          </a:xfrm>
        </p:spPr>
        <p:txBody>
          <a:bodyPr>
            <a:noAutofit/>
          </a:bodyPr>
          <a:lstStyle/>
          <a:p>
            <a:pPr marL="457200" indent="-457200" algn="ctr">
              <a:lnSpc>
                <a:spcPct val="250000"/>
              </a:lnSpc>
            </a:pPr>
            <a:r>
              <a:rPr lang="en-US" altLang="en-US" sz="4000" b="1" dirty="0">
                <a:solidFill>
                  <a:schemeClr val="tx1"/>
                </a:solidFill>
                <a:latin typeface="Times New Roman" panose="02020603050405020304" pitchFamily="18" charset="0"/>
                <a:cs typeface="Times New Roman" panose="02020603050405020304" pitchFamily="18" charset="0"/>
              </a:rPr>
              <a:t>Key </a:t>
            </a:r>
            <a:r>
              <a:rPr lang="en-US" altLang="en-US" sz="4000" b="1" dirty="0" smtClean="0">
                <a:solidFill>
                  <a:schemeClr val="tx1"/>
                </a:solidFill>
                <a:latin typeface="Times New Roman" panose="02020603050405020304" pitchFamily="18" charset="0"/>
                <a:cs typeface="Times New Roman" panose="02020603050405020304" pitchFamily="18" charset="0"/>
              </a:rPr>
              <a:t>Internet Marketing </a:t>
            </a:r>
            <a:r>
              <a:rPr lang="en-US" altLang="en-US" sz="4000" b="1" dirty="0">
                <a:solidFill>
                  <a:schemeClr val="tx1"/>
                </a:solidFill>
                <a:latin typeface="Times New Roman" panose="02020603050405020304" pitchFamily="18" charset="0"/>
                <a:cs typeface="Times New Roman" panose="02020603050405020304" pitchFamily="18" charset="0"/>
              </a:rPr>
              <a:t>S</a:t>
            </a:r>
            <a:r>
              <a:rPr lang="en-US" altLang="en-US" sz="4000" b="1" dirty="0" smtClean="0">
                <a:solidFill>
                  <a:schemeClr val="tx1"/>
                </a:solidFill>
                <a:latin typeface="Times New Roman" panose="02020603050405020304" pitchFamily="18" charset="0"/>
                <a:cs typeface="Times New Roman" panose="02020603050405020304" pitchFamily="18" charset="0"/>
              </a:rPr>
              <a:t>trategies</a:t>
            </a:r>
            <a:endParaRPr lang="en-US" altLang="en-US" sz="4000" b="1" dirty="0">
              <a:solidFill>
                <a:schemeClr val="tx1"/>
              </a:solidFill>
              <a:latin typeface="Times New Roman" panose="02020603050405020304" pitchFamily="18" charset="0"/>
              <a:cs typeface="Times New Roman" panose="02020603050405020304" pitchFamily="18" charset="0"/>
            </a:endParaRPr>
          </a:p>
          <a:p>
            <a:pPr marL="457200" indent="-457200">
              <a:lnSpc>
                <a:spcPct val="250000"/>
              </a:lnSpc>
            </a:pPr>
            <a:r>
              <a:rPr lang="en-US" altLang="en-US" sz="2800" dirty="0">
                <a:solidFill>
                  <a:srgbClr val="002060"/>
                </a:solidFill>
                <a:latin typeface="Times New Roman" panose="02020603050405020304" pitchFamily="18" charset="0"/>
                <a:cs typeface="Times New Roman" panose="02020603050405020304" pitchFamily="18" charset="0"/>
              </a:rPr>
              <a:t>Search </a:t>
            </a:r>
            <a:r>
              <a:rPr lang="en-US" altLang="en-US" sz="2800" dirty="0" smtClean="0">
                <a:solidFill>
                  <a:srgbClr val="002060"/>
                </a:solidFill>
                <a:latin typeface="Times New Roman" panose="02020603050405020304" pitchFamily="18" charset="0"/>
                <a:cs typeface="Times New Roman" panose="02020603050405020304" pitchFamily="18" charset="0"/>
              </a:rPr>
              <a:t>Engine Optimization </a:t>
            </a:r>
            <a:r>
              <a:rPr lang="en-US" altLang="en-US" sz="2800" dirty="0">
                <a:solidFill>
                  <a:srgbClr val="002060"/>
                </a:solidFill>
                <a:latin typeface="Times New Roman" panose="02020603050405020304" pitchFamily="18" charset="0"/>
                <a:cs typeface="Times New Roman" panose="02020603050405020304" pitchFamily="18" charset="0"/>
              </a:rPr>
              <a:t>(SEO) </a:t>
            </a:r>
            <a:r>
              <a:rPr lang="en-US" altLang="en-US" sz="2800" dirty="0" smtClean="0">
                <a:solidFill>
                  <a:srgbClr val="002060"/>
                </a:solidFill>
                <a:latin typeface="Times New Roman" panose="02020603050405020304" pitchFamily="18" charset="0"/>
                <a:cs typeface="Times New Roman" panose="02020603050405020304" pitchFamily="18" charset="0"/>
              </a:rPr>
              <a:t>- No Cost Per Click</a:t>
            </a:r>
            <a:endParaRPr lang="en-US" altLang="en-US" sz="2800" dirty="0">
              <a:solidFill>
                <a:srgbClr val="002060"/>
              </a:solidFill>
              <a:latin typeface="Times New Roman" panose="02020603050405020304" pitchFamily="18" charset="0"/>
              <a:cs typeface="Times New Roman" panose="02020603050405020304" pitchFamily="18" charset="0"/>
            </a:endParaRPr>
          </a:p>
          <a:p>
            <a:pPr marL="457200" indent="-457200">
              <a:lnSpc>
                <a:spcPct val="250000"/>
              </a:lnSpc>
            </a:pPr>
            <a:r>
              <a:rPr lang="en-US" altLang="en-US" sz="2800" dirty="0">
                <a:solidFill>
                  <a:srgbClr val="002060"/>
                </a:solidFill>
                <a:latin typeface="Times New Roman" panose="02020603050405020304" pitchFamily="18" charset="0"/>
                <a:cs typeface="Times New Roman" panose="02020603050405020304" pitchFamily="18" charset="0"/>
              </a:rPr>
              <a:t>Search </a:t>
            </a:r>
            <a:r>
              <a:rPr lang="en-US" altLang="en-US" sz="2800" dirty="0" smtClean="0">
                <a:solidFill>
                  <a:srgbClr val="002060"/>
                </a:solidFill>
                <a:latin typeface="Times New Roman" panose="02020603050405020304" pitchFamily="18" charset="0"/>
                <a:cs typeface="Times New Roman" panose="02020603050405020304" pitchFamily="18" charset="0"/>
              </a:rPr>
              <a:t>Engine Marketing </a:t>
            </a:r>
            <a:r>
              <a:rPr lang="en-US" altLang="en-US" sz="2800" dirty="0">
                <a:solidFill>
                  <a:srgbClr val="002060"/>
                </a:solidFill>
                <a:latin typeface="Times New Roman" panose="02020603050405020304" pitchFamily="18" charset="0"/>
                <a:cs typeface="Times New Roman" panose="02020603050405020304" pitchFamily="18" charset="0"/>
              </a:rPr>
              <a:t>(SEM) </a:t>
            </a:r>
            <a:r>
              <a:rPr lang="en-US" altLang="en-US" sz="2800" dirty="0" smtClean="0">
                <a:solidFill>
                  <a:srgbClr val="002060"/>
                </a:solidFill>
                <a:latin typeface="Times New Roman" panose="02020603050405020304" pitchFamily="18" charset="0"/>
                <a:cs typeface="Times New Roman" panose="02020603050405020304" pitchFamily="18" charset="0"/>
              </a:rPr>
              <a:t>- Cost Per Click</a:t>
            </a:r>
            <a:endParaRPr lang="en-US" altLang="en-US" sz="2800" dirty="0">
              <a:solidFill>
                <a:srgbClr val="002060"/>
              </a:solidFill>
              <a:latin typeface="Times New Roman" panose="02020603050405020304" pitchFamily="18" charset="0"/>
              <a:cs typeface="Times New Roman" panose="02020603050405020304" pitchFamily="18" charset="0"/>
            </a:endParaRPr>
          </a:p>
          <a:p>
            <a:pPr>
              <a:lnSpc>
                <a:spcPct val="250000"/>
              </a:lnSpc>
            </a:pPr>
            <a:endParaRPr lang="en-US" sz="28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53" y="116633"/>
            <a:ext cx="2791215" cy="812069"/>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12306054"/>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1250"/>
                                  </p:stCondLst>
                                  <p:childTnLst>
                                    <p:animEffect transition="out" filter="fade">
                                      <p:cBhvr>
                                        <p:cTn id="6" dur="2000" tmFilter="0, 0; .2, .5; .8, .5; 1, 0"/>
                                        <p:tgtEl>
                                          <p:spTgt spid="6">
                                            <p:txEl>
                                              <p:pRg st="0" end="0"/>
                                            </p:txEl>
                                          </p:spTgt>
                                        </p:tgtEl>
                                      </p:cBhvr>
                                    </p:animEffect>
                                    <p:animScale>
                                      <p:cBhvr>
                                        <p:cTn id="7" dur="1000" autoRev="1" fill="hold"/>
                                        <p:tgtEl>
                                          <p:spTgt spid="6">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1250"/>
                                  </p:stCondLst>
                                  <p:childTnLst>
                                    <p:animEffect transition="out" filter="fade">
                                      <p:cBhvr>
                                        <p:cTn id="11" dur="2000" tmFilter="0, 0; .2, .5; .8, .5; 1, 0"/>
                                        <p:tgtEl>
                                          <p:spTgt spid="6">
                                            <p:txEl>
                                              <p:pRg st="1" end="1"/>
                                            </p:txEl>
                                          </p:spTgt>
                                        </p:tgtEl>
                                      </p:cBhvr>
                                    </p:animEffect>
                                    <p:animScale>
                                      <p:cBhvr>
                                        <p:cTn id="12" dur="1000" autoRev="1" fill="hold"/>
                                        <p:tgtEl>
                                          <p:spTgt spid="6">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1250"/>
                                  </p:stCondLst>
                                  <p:childTnLst>
                                    <p:animEffect transition="out" filter="fade">
                                      <p:cBhvr>
                                        <p:cTn id="16" dur="2000" tmFilter="0, 0; .2, .5; .8, .5; 1, 0"/>
                                        <p:tgtEl>
                                          <p:spTgt spid="6">
                                            <p:txEl>
                                              <p:pRg st="2" end="2"/>
                                            </p:txEl>
                                          </p:spTgt>
                                        </p:tgtEl>
                                      </p:cBhvr>
                                    </p:animEffect>
                                    <p:animScale>
                                      <p:cBhvr>
                                        <p:cTn id="17" dur="1000" autoRev="1" fill="hold"/>
                                        <p:tgtEl>
                                          <p:spTgt spid="6">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2442" y="1047639"/>
            <a:ext cx="11057207" cy="5232202"/>
          </a:xfrm>
          <a:prstGeom prst="rect">
            <a:avLst/>
          </a:prstGeom>
        </p:spPr>
        <p:txBody>
          <a:bodyPr wrap="square">
            <a:spAutoFit/>
          </a:bodyPr>
          <a:lstStyle/>
          <a:p>
            <a:pPr algn="ctr"/>
            <a:r>
              <a:rPr lang="en-US" sz="4000" dirty="0" smtClean="0">
                <a:latin typeface="Times New Roman" panose="02020603050405020304" pitchFamily="18" charset="0"/>
                <a:cs typeface="Times New Roman" panose="02020603050405020304" pitchFamily="18" charset="0"/>
              </a:rPr>
              <a:t>How do organic search listings work ?</a:t>
            </a:r>
            <a:endParaRPr lang="en-AU" altLang="en-US" sz="2800" dirty="0" smtClean="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AU" altLang="en-US" sz="2800" dirty="0" smtClean="0">
                <a:solidFill>
                  <a:srgbClr val="002060"/>
                </a:solidFill>
                <a:latin typeface="Times New Roman" panose="02020603050405020304" pitchFamily="18" charset="0"/>
                <a:cs typeface="Times New Roman" panose="02020603050405020304" pitchFamily="18" charset="0"/>
              </a:rPr>
              <a:t>A </a:t>
            </a:r>
            <a:r>
              <a:rPr lang="en-AU" altLang="en-US" sz="2800" i="1" dirty="0" smtClean="0">
                <a:solidFill>
                  <a:srgbClr val="002060"/>
                </a:solidFill>
                <a:latin typeface="Times New Roman" panose="02020603050405020304" pitchFamily="18" charset="0"/>
                <a:cs typeface="Times New Roman" panose="02020603050405020304" pitchFamily="18" charset="0"/>
              </a:rPr>
              <a:t>spider</a:t>
            </a:r>
            <a:r>
              <a:rPr lang="en-AU" altLang="en-US" sz="2800" dirty="0" smtClean="0">
                <a:solidFill>
                  <a:srgbClr val="002060"/>
                </a:solidFill>
                <a:latin typeface="Times New Roman" panose="02020603050405020304" pitchFamily="18" charset="0"/>
                <a:cs typeface="Times New Roman" panose="02020603050405020304" pitchFamily="18" charset="0"/>
              </a:rPr>
              <a:t> or </a:t>
            </a:r>
            <a:r>
              <a:rPr lang="en-AU" altLang="en-US" sz="2800" i="1" dirty="0" smtClean="0">
                <a:solidFill>
                  <a:srgbClr val="002060"/>
                </a:solidFill>
                <a:latin typeface="Times New Roman" panose="02020603050405020304" pitchFamily="18" charset="0"/>
                <a:cs typeface="Times New Roman" panose="02020603050405020304" pitchFamily="18" charset="0"/>
              </a:rPr>
              <a:t>crawler</a:t>
            </a:r>
            <a:r>
              <a:rPr lang="en-AU" altLang="en-US" sz="2800" dirty="0" smtClean="0">
                <a:solidFill>
                  <a:srgbClr val="002060"/>
                </a:solidFill>
                <a:latin typeface="Times New Roman" panose="02020603050405020304" pitchFamily="18" charset="0"/>
                <a:cs typeface="Times New Roman" panose="02020603050405020304" pitchFamily="18" charset="0"/>
              </a:rPr>
              <a:t> which is a component of a SE gathers listings by automatically "crawling" the web.</a:t>
            </a:r>
          </a:p>
          <a:p>
            <a:pPr marL="285750" indent="-285750">
              <a:lnSpc>
                <a:spcPct val="150000"/>
              </a:lnSpc>
              <a:buFont typeface="Arial" panose="020B0604020202020204" pitchFamily="34" charset="0"/>
              <a:buChar char="•"/>
            </a:pPr>
            <a:r>
              <a:rPr lang="en-AU" altLang="en-US" sz="2800" dirty="0" smtClean="0">
                <a:solidFill>
                  <a:srgbClr val="002060"/>
                </a:solidFill>
                <a:latin typeface="Times New Roman" panose="02020603050405020304" pitchFamily="18" charset="0"/>
                <a:cs typeface="Times New Roman" panose="02020603050405020304" pitchFamily="18" charset="0"/>
              </a:rPr>
              <a:t>The spider follows links to web pages, makes copies of the pages and stores them in the SE’s index.</a:t>
            </a:r>
          </a:p>
          <a:p>
            <a:pPr marL="285750" indent="-285750">
              <a:lnSpc>
                <a:spcPct val="150000"/>
              </a:lnSpc>
              <a:buFont typeface="Arial" panose="020B0604020202020204" pitchFamily="34" charset="0"/>
              <a:buChar char="•"/>
            </a:pPr>
            <a:r>
              <a:rPr lang="en-AU" altLang="en-US" sz="2800" dirty="0" smtClean="0">
                <a:solidFill>
                  <a:srgbClr val="002060"/>
                </a:solidFill>
                <a:latin typeface="Times New Roman" panose="02020603050405020304" pitchFamily="18" charset="0"/>
                <a:cs typeface="Times New Roman" panose="02020603050405020304" pitchFamily="18" charset="0"/>
              </a:rPr>
              <a:t>Based on this data, the SE then </a:t>
            </a:r>
            <a:r>
              <a:rPr lang="en-AU" altLang="en-US" sz="2800" i="1" dirty="0" smtClean="0">
                <a:solidFill>
                  <a:srgbClr val="002060"/>
                </a:solidFill>
                <a:latin typeface="Times New Roman" panose="02020603050405020304" pitchFamily="18" charset="0"/>
                <a:cs typeface="Times New Roman" panose="02020603050405020304" pitchFamily="18" charset="0"/>
              </a:rPr>
              <a:t>indexes </a:t>
            </a:r>
            <a:r>
              <a:rPr lang="en-AU" altLang="en-US" sz="2800" dirty="0" smtClean="0">
                <a:solidFill>
                  <a:srgbClr val="002060"/>
                </a:solidFill>
                <a:latin typeface="Times New Roman" panose="02020603050405020304" pitchFamily="18" charset="0"/>
                <a:cs typeface="Times New Roman" panose="02020603050405020304" pitchFamily="18" charset="0"/>
              </a:rPr>
              <a:t>the pages and </a:t>
            </a:r>
            <a:r>
              <a:rPr lang="en-AU" altLang="en-US" sz="2800" i="1" dirty="0" smtClean="0">
                <a:solidFill>
                  <a:srgbClr val="002060"/>
                </a:solidFill>
                <a:latin typeface="Times New Roman" panose="02020603050405020304" pitchFamily="18" charset="0"/>
                <a:cs typeface="Times New Roman" panose="02020603050405020304" pitchFamily="18" charset="0"/>
              </a:rPr>
              <a:t>ranks </a:t>
            </a:r>
            <a:r>
              <a:rPr lang="en-AU" altLang="en-US" sz="2800" dirty="0" smtClean="0">
                <a:solidFill>
                  <a:srgbClr val="002060"/>
                </a:solidFill>
                <a:latin typeface="Times New Roman" panose="02020603050405020304" pitchFamily="18" charset="0"/>
                <a:cs typeface="Times New Roman" panose="02020603050405020304" pitchFamily="18" charset="0"/>
              </a:rPr>
              <a:t>the websites</a:t>
            </a:r>
          </a:p>
          <a:p>
            <a:pPr marL="285750" indent="-285750">
              <a:lnSpc>
                <a:spcPct val="150000"/>
              </a:lnSpc>
              <a:buFont typeface="Arial" panose="020B0604020202020204" pitchFamily="34" charset="0"/>
              <a:buChar char="•"/>
            </a:pPr>
            <a:r>
              <a:rPr lang="en-AU" altLang="en-US" sz="2800" dirty="0" smtClean="0">
                <a:solidFill>
                  <a:srgbClr val="002060"/>
                </a:solidFill>
                <a:latin typeface="Times New Roman" panose="02020603050405020304" pitchFamily="18" charset="0"/>
                <a:cs typeface="Times New Roman" panose="02020603050405020304" pitchFamily="18" charset="0"/>
              </a:rPr>
              <a:t>Major SEs that index pages using spiders: Google, Yahoo, AltaVista, MSN, AOL, Lycos</a:t>
            </a:r>
            <a:endParaRPr lang="en-US" altLang="en-US" sz="2800"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2737803"/>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2000"/>
                                  </p:stCondLst>
                                  <p:childTnLst>
                                    <p:animRot by="120000">
                                      <p:cBhvr>
                                        <p:cTn id="6" dur="250" fill="hold">
                                          <p:stCondLst>
                                            <p:cond delay="0"/>
                                          </p:stCondLst>
                                        </p:cTn>
                                        <p:tgtEl>
                                          <p:spTgt spid="2"/>
                                        </p:tgtEl>
                                        <p:attrNameLst>
                                          <p:attrName>r</p:attrName>
                                        </p:attrNameLst>
                                      </p:cBhvr>
                                    </p:animRot>
                                    <p:animRot by="-240000">
                                      <p:cBhvr>
                                        <p:cTn id="7" dur="500" fill="hold">
                                          <p:stCondLst>
                                            <p:cond delay="500"/>
                                          </p:stCondLst>
                                        </p:cTn>
                                        <p:tgtEl>
                                          <p:spTgt spid="2"/>
                                        </p:tgtEl>
                                        <p:attrNameLst>
                                          <p:attrName>r</p:attrName>
                                        </p:attrNameLst>
                                      </p:cBhvr>
                                    </p:animRot>
                                    <p:animRot by="240000">
                                      <p:cBhvr>
                                        <p:cTn id="8" dur="500" fill="hold">
                                          <p:stCondLst>
                                            <p:cond delay="1000"/>
                                          </p:stCondLst>
                                        </p:cTn>
                                        <p:tgtEl>
                                          <p:spTgt spid="2"/>
                                        </p:tgtEl>
                                        <p:attrNameLst>
                                          <p:attrName>r</p:attrName>
                                        </p:attrNameLst>
                                      </p:cBhvr>
                                    </p:animRot>
                                    <p:animRot by="-240000">
                                      <p:cBhvr>
                                        <p:cTn id="9" dur="500" fill="hold">
                                          <p:stCondLst>
                                            <p:cond delay="1500"/>
                                          </p:stCondLst>
                                        </p:cTn>
                                        <p:tgtEl>
                                          <p:spTgt spid="2"/>
                                        </p:tgtEl>
                                        <p:attrNameLst>
                                          <p:attrName>r</p:attrName>
                                        </p:attrNameLst>
                                      </p:cBhvr>
                                    </p:animRot>
                                    <p:animRot by="120000">
                                      <p:cBhvr>
                                        <p:cTn id="10" dur="500" fill="hold">
                                          <p:stCondLst>
                                            <p:cond delay="20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7465" y="1124802"/>
            <a:ext cx="5973110" cy="584775"/>
          </a:xfrm>
          <a:prstGeom prst="rect">
            <a:avLst/>
          </a:prstGeom>
        </p:spPr>
        <p:txBody>
          <a:bodyPr wrap="none">
            <a:spAutoFit/>
          </a:bodyPr>
          <a:lstStyle/>
          <a:p>
            <a:r>
              <a:rPr lang="en-US" altLang="en-US" sz="3200" dirty="0" smtClean="0"/>
              <a:t>TOP Search Engines and Uses</a:t>
            </a: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677" y="2091033"/>
            <a:ext cx="8744686" cy="4236716"/>
          </a:xfrm>
          <a:prstGeom prst="rect">
            <a:avLst/>
          </a:prstGeom>
          <a:ln>
            <a:noFill/>
          </a:ln>
          <a:effectLst>
            <a:softEdge rad="112500"/>
          </a:effectLst>
        </p:spPr>
      </p:pic>
    </p:spTree>
    <p:extLst>
      <p:ext uri="{BB962C8B-B14F-4D97-AF65-F5344CB8AC3E}">
        <p14:creationId xmlns:p14="http://schemas.microsoft.com/office/powerpoint/2010/main" val="3576450584"/>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0"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831" y="1106043"/>
            <a:ext cx="8595360" cy="584775"/>
          </a:xfrm>
          <a:prstGeom prst="rect">
            <a:avLst/>
          </a:prstGeom>
        </p:spPr>
        <p:txBody>
          <a:bodyPr wrap="square">
            <a:spAutoFit/>
          </a:bodyPr>
          <a:lstStyle/>
          <a:p>
            <a:r>
              <a:rPr lang="en-US" sz="3200" b="1" dirty="0" smtClean="0">
                <a:latin typeface="Times New Roman" panose="02020603050405020304" pitchFamily="18" charset="0"/>
                <a:cs typeface="Times New Roman" panose="02020603050405020304" pitchFamily="18" charset="0"/>
              </a:rPr>
              <a:t>Search Engine Optimization (SEO) Process</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5711482" y="1951996"/>
            <a:ext cx="6020973" cy="3046988"/>
          </a:xfrm>
          <a:prstGeom prst="rect">
            <a:avLst/>
          </a:prstGeom>
        </p:spPr>
        <p:txBody>
          <a:bodyPr wrap="square">
            <a:spAutoFit/>
          </a:bodyPr>
          <a:lstStyle/>
          <a:p>
            <a:pPr>
              <a:buFont typeface="+mj-lt"/>
              <a:buAutoNum type="arabicPeriod"/>
            </a:pPr>
            <a:r>
              <a:rPr lang="en-US" sz="3200" dirty="0" smtClean="0">
                <a:latin typeface="Times New Roman" panose="02020603050405020304" pitchFamily="18" charset="0"/>
                <a:cs typeface="Times New Roman" panose="02020603050405020304" pitchFamily="18" charset="0"/>
              </a:rPr>
              <a:t> Research</a:t>
            </a:r>
          </a:p>
          <a:p>
            <a:pPr>
              <a:buFont typeface="+mj-lt"/>
              <a:buAutoNum type="arabicPeriod"/>
            </a:pPr>
            <a:r>
              <a:rPr lang="en-US" sz="3200" dirty="0" smtClean="0">
                <a:latin typeface="Times New Roman" panose="02020603050405020304" pitchFamily="18" charset="0"/>
                <a:cs typeface="Times New Roman" panose="02020603050405020304" pitchFamily="18" charset="0"/>
              </a:rPr>
              <a:t> Reporting &amp; Goal Setting</a:t>
            </a:r>
          </a:p>
          <a:p>
            <a:pPr>
              <a:buFont typeface="+mj-lt"/>
              <a:buAutoNum type="arabicPeriod"/>
            </a:pPr>
            <a:r>
              <a:rPr lang="en-US" sz="3200" dirty="0" smtClean="0">
                <a:latin typeface="Times New Roman" panose="02020603050405020304" pitchFamily="18" charset="0"/>
                <a:cs typeface="Times New Roman" panose="02020603050405020304" pitchFamily="18" charset="0"/>
              </a:rPr>
              <a:t> Content Building</a:t>
            </a:r>
          </a:p>
          <a:p>
            <a:pPr>
              <a:buFont typeface="+mj-lt"/>
              <a:buAutoNum type="arabicPeriod"/>
            </a:pPr>
            <a:r>
              <a:rPr lang="en-US" sz="3200" dirty="0" smtClean="0">
                <a:latin typeface="Times New Roman" panose="02020603050405020304" pitchFamily="18" charset="0"/>
                <a:cs typeface="Times New Roman" panose="02020603050405020304" pitchFamily="18" charset="0"/>
              </a:rPr>
              <a:t> Page Optimization</a:t>
            </a:r>
          </a:p>
          <a:p>
            <a:pPr>
              <a:buFont typeface="+mj-lt"/>
              <a:buAutoNum type="arabicPeriod"/>
            </a:pPr>
            <a:r>
              <a:rPr lang="en-US" sz="3200" dirty="0" smtClean="0">
                <a:latin typeface="Times New Roman" panose="02020603050405020304" pitchFamily="18" charset="0"/>
                <a:cs typeface="Times New Roman" panose="02020603050405020304" pitchFamily="18" charset="0"/>
              </a:rPr>
              <a:t> Social &amp; Link Building</a:t>
            </a:r>
          </a:p>
          <a:p>
            <a:pPr>
              <a:buFont typeface="+mj-lt"/>
              <a:buAutoNum type="arabicPeriod"/>
            </a:pPr>
            <a:r>
              <a:rPr lang="en-US" sz="3200" dirty="0" smtClean="0">
                <a:latin typeface="Times New Roman" panose="02020603050405020304" pitchFamily="18" charset="0"/>
                <a:cs typeface="Times New Roman" panose="02020603050405020304" pitchFamily="18" charset="0"/>
              </a:rPr>
              <a:t> Follow Up Reporting &amp; Analysis</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910" y="2059209"/>
            <a:ext cx="4670472" cy="44515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98160658"/>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96246255"/>
              </p:ext>
            </p:extLst>
          </p:nvPr>
        </p:nvGraphicFramePr>
        <p:xfrm>
          <a:off x="492369" y="2630659"/>
          <a:ext cx="11324493" cy="3024553"/>
        </p:xfrm>
        <a:graphic>
          <a:graphicData uri="http://schemas.openxmlformats.org/drawingml/2006/table">
            <a:tbl>
              <a:tblPr firstRow="1" bandRow="1">
                <a:tableStyleId>{5C22544A-7EE6-4342-B048-85BDC9FD1C3A}</a:tableStyleId>
              </a:tblPr>
              <a:tblGrid>
                <a:gridCol w="2443768"/>
                <a:gridCol w="8880725"/>
              </a:tblGrid>
              <a:tr h="630364">
                <a:tc>
                  <a:txBody>
                    <a:bodyPr/>
                    <a:lstStyle/>
                    <a:p>
                      <a:pPr algn="ctr"/>
                      <a:r>
                        <a:rPr lang="en-US" sz="2400" dirty="0" smtClean="0">
                          <a:latin typeface="Times New Roman" panose="02020603050405020304" pitchFamily="18" charset="0"/>
                          <a:cs typeface="Times New Roman" panose="02020603050405020304" pitchFamily="18" charset="0"/>
                        </a:rPr>
                        <a:t>SEO</a:t>
                      </a:r>
                      <a:r>
                        <a:rPr lang="en-US" sz="2400" baseline="0" dirty="0" smtClean="0">
                          <a:latin typeface="Times New Roman" panose="02020603050405020304" pitchFamily="18" charset="0"/>
                          <a:cs typeface="Times New Roman" panose="02020603050405020304" pitchFamily="18" charset="0"/>
                        </a:rPr>
                        <a:t> Process</a:t>
                      </a:r>
                      <a:endParaRPr 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sz="2400" dirty="0" smtClean="0">
                          <a:latin typeface="Times New Roman" panose="02020603050405020304" pitchFamily="18" charset="0"/>
                          <a:cs typeface="Times New Roman" panose="02020603050405020304" pitchFamily="18" charset="0"/>
                        </a:rPr>
                        <a:t>Description</a:t>
                      </a:r>
                      <a:endParaRPr lang="en-US" sz="2400" dirty="0">
                        <a:latin typeface="Times New Roman" panose="02020603050405020304" pitchFamily="18" charset="0"/>
                        <a:cs typeface="Times New Roman" panose="02020603050405020304" pitchFamily="18" charset="0"/>
                      </a:endParaRPr>
                    </a:p>
                  </a:txBody>
                  <a:tcPr anchor="ctr"/>
                </a:tc>
              </a:tr>
              <a:tr h="995109">
                <a:tc>
                  <a:txBody>
                    <a:bodyPr/>
                    <a:lstStyle/>
                    <a:p>
                      <a:r>
                        <a:rPr lang="en-US" sz="2000" dirty="0" smtClean="0">
                          <a:solidFill>
                            <a:srgbClr val="0070C0"/>
                          </a:solidFill>
                          <a:latin typeface="Times New Roman" panose="02020603050405020304" pitchFamily="18" charset="0"/>
                          <a:cs typeface="Times New Roman" panose="02020603050405020304" pitchFamily="18" charset="0"/>
                        </a:rPr>
                        <a:t>Keyword</a:t>
                      </a:r>
                      <a:r>
                        <a:rPr lang="en-US" sz="2000" baseline="0" dirty="0" smtClean="0">
                          <a:solidFill>
                            <a:srgbClr val="0070C0"/>
                          </a:solidFill>
                          <a:latin typeface="Times New Roman" panose="02020603050405020304" pitchFamily="18" charset="0"/>
                          <a:cs typeface="Times New Roman" panose="02020603050405020304" pitchFamily="18" charset="0"/>
                        </a:rPr>
                        <a:t> Research</a:t>
                      </a:r>
                      <a:endParaRPr lang="en-US" sz="2000"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gn="just"/>
                      <a:r>
                        <a:rPr lang="en-US" sz="2000" dirty="0" smtClean="0">
                          <a:solidFill>
                            <a:srgbClr val="0070C0"/>
                          </a:solidFill>
                          <a:latin typeface="Times New Roman" panose="02020603050405020304" pitchFamily="18" charset="0"/>
                          <a:cs typeface="Times New Roman" panose="02020603050405020304" pitchFamily="18" charset="0"/>
                        </a:rPr>
                        <a:t>Keyword</a:t>
                      </a:r>
                      <a:r>
                        <a:rPr lang="en-US" sz="2000" baseline="0" dirty="0" smtClean="0">
                          <a:solidFill>
                            <a:srgbClr val="0070C0"/>
                          </a:solidFill>
                          <a:latin typeface="Times New Roman" panose="02020603050405020304" pitchFamily="18" charset="0"/>
                          <a:cs typeface="Times New Roman" panose="02020603050405020304" pitchFamily="18" charset="0"/>
                        </a:rPr>
                        <a:t> phrase research involves identifying a group of keyword phrases that will be used in optimization. </a:t>
                      </a:r>
                      <a:endParaRPr lang="en-US" sz="2000" dirty="0">
                        <a:solidFill>
                          <a:srgbClr val="0070C0"/>
                        </a:solidFill>
                        <a:latin typeface="Times New Roman" panose="02020603050405020304" pitchFamily="18" charset="0"/>
                        <a:cs typeface="Times New Roman" panose="02020603050405020304" pitchFamily="18" charset="0"/>
                      </a:endParaRPr>
                    </a:p>
                  </a:txBody>
                  <a:tcPr/>
                </a:tc>
              </a:tr>
              <a:tr h="1399080">
                <a:tc>
                  <a:txBody>
                    <a:bodyPr/>
                    <a:lstStyle/>
                    <a:p>
                      <a:r>
                        <a:rPr lang="en-US" sz="2000" dirty="0" smtClean="0">
                          <a:solidFill>
                            <a:srgbClr val="0070C0"/>
                          </a:solidFill>
                          <a:latin typeface="Times New Roman" panose="02020603050405020304" pitchFamily="18" charset="0"/>
                          <a:cs typeface="Times New Roman" panose="02020603050405020304" pitchFamily="18" charset="0"/>
                        </a:rPr>
                        <a:t>Competitive</a:t>
                      </a:r>
                      <a:r>
                        <a:rPr lang="en-US" sz="2000" baseline="0" dirty="0" smtClean="0">
                          <a:solidFill>
                            <a:srgbClr val="0070C0"/>
                          </a:solidFill>
                          <a:latin typeface="Times New Roman" panose="02020603050405020304" pitchFamily="18" charset="0"/>
                          <a:cs typeface="Times New Roman" panose="02020603050405020304" pitchFamily="18" charset="0"/>
                        </a:rPr>
                        <a:t> Research</a:t>
                      </a:r>
                      <a:endParaRPr lang="en-US" sz="2000" dirty="0">
                        <a:solidFill>
                          <a:srgbClr val="0070C0"/>
                        </a:solidFill>
                        <a:latin typeface="Times New Roman" panose="02020603050405020304" pitchFamily="18" charset="0"/>
                        <a:cs typeface="Times New Roman" panose="02020603050405020304" pitchFamily="18" charset="0"/>
                      </a:endParaRPr>
                    </a:p>
                  </a:txBody>
                  <a:tcPr/>
                </a:tc>
                <a:tc>
                  <a:txBody>
                    <a:bodyPr/>
                    <a:lstStyle/>
                    <a:p>
                      <a:pPr algn="just"/>
                      <a:r>
                        <a:rPr lang="en-US" sz="2000" dirty="0" smtClean="0">
                          <a:solidFill>
                            <a:srgbClr val="0070C0"/>
                          </a:solidFill>
                          <a:latin typeface="Times New Roman" panose="02020603050405020304" pitchFamily="18" charset="0"/>
                          <a:cs typeface="Times New Roman" panose="02020603050405020304" pitchFamily="18" charset="0"/>
                        </a:rPr>
                        <a:t>We do a thorough competitive analysis of the subject site against its biggest competitors. </a:t>
                      </a:r>
                    </a:p>
                    <a:p>
                      <a:pPr algn="just"/>
                      <a:r>
                        <a:rPr lang="en-US" sz="2000" dirty="0" smtClean="0">
                          <a:solidFill>
                            <a:srgbClr val="0070C0"/>
                          </a:solidFill>
                          <a:latin typeface="Times New Roman" panose="02020603050405020304" pitchFamily="18" charset="0"/>
                          <a:cs typeface="Times New Roman" panose="02020603050405020304" pitchFamily="18" charset="0"/>
                        </a:rPr>
                        <a:t>We use a series of SEO</a:t>
                      </a:r>
                      <a:r>
                        <a:rPr lang="en-US" sz="2000" baseline="0" dirty="0" smtClean="0">
                          <a:solidFill>
                            <a:srgbClr val="0070C0"/>
                          </a:solidFill>
                          <a:latin typeface="Times New Roman" panose="02020603050405020304" pitchFamily="18" charset="0"/>
                          <a:cs typeface="Times New Roman" panose="02020603050405020304" pitchFamily="18" charset="0"/>
                        </a:rPr>
                        <a:t> metrics, including indexed content, Alexa rating, inbound links, domain age, and social media following among others.</a:t>
                      </a:r>
                      <a:endParaRPr lang="en-US" sz="2000" dirty="0">
                        <a:solidFill>
                          <a:srgbClr val="0070C0"/>
                        </a:solidFill>
                        <a:latin typeface="Times New Roman" panose="02020603050405020304" pitchFamily="18" charset="0"/>
                        <a:cs typeface="Times New Roman" panose="02020603050405020304" pitchFamily="18" charset="0"/>
                      </a:endParaRPr>
                    </a:p>
                  </a:txBody>
                  <a:tcPr/>
                </a:tc>
              </a:tr>
            </a:tbl>
          </a:graphicData>
        </a:graphic>
      </p:graphicFrame>
      <p:sp>
        <p:nvSpPr>
          <p:cNvPr id="3" name="TextBox 2"/>
          <p:cNvSpPr txBox="1"/>
          <p:nvPr/>
        </p:nvSpPr>
        <p:spPr>
          <a:xfrm>
            <a:off x="5078437" y="1195754"/>
            <a:ext cx="2532183" cy="707886"/>
          </a:xfrm>
          <a:prstGeom prst="rect">
            <a:avLst/>
          </a:prstGeom>
          <a:noFill/>
        </p:spPr>
        <p:txBody>
          <a:bodyPr wrap="square" rtlCol="0">
            <a:spAutoFit/>
          </a:bodyPr>
          <a:lstStyle/>
          <a:p>
            <a:pPr algn="ctr"/>
            <a:r>
              <a:rPr lang="en-US" sz="40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Research</a:t>
            </a:r>
            <a:endParaRPr lang="en-US" sz="40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85244857"/>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35237" y="1308300"/>
            <a:ext cx="7540283" cy="707886"/>
          </a:xfrm>
          <a:prstGeom prst="rect">
            <a:avLst/>
          </a:prstGeom>
          <a:noFill/>
        </p:spPr>
        <p:txBody>
          <a:bodyPr wrap="square" rtlCol="0">
            <a:spAutoFit/>
          </a:bodyPr>
          <a:lstStyle/>
          <a:p>
            <a:pPr algn="ctr"/>
            <a:r>
              <a:rPr lang="en-US" sz="40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Reporting &amp; Goal Setting</a:t>
            </a:r>
            <a:endParaRPr lang="en-US" sz="4000" dirty="0">
              <a:ln w="0"/>
              <a:solidFill>
                <a:schemeClr val="accent1"/>
              </a:solidFill>
              <a:effectLst>
                <a:outerShdw blurRad="38100" dist="25400" dir="5400000" algn="ctr" rotWithShape="0">
                  <a:srgbClr val="6E747A">
                    <a:alpha val="43000"/>
                  </a:srgbClr>
                </a:outerShdw>
              </a:effectLst>
            </a:endParaRPr>
          </a:p>
        </p:txBody>
      </p:sp>
      <p:graphicFrame>
        <p:nvGraphicFramePr>
          <p:cNvPr id="8" name="Table 7"/>
          <p:cNvGraphicFramePr>
            <a:graphicFrameLocks noGrp="1"/>
          </p:cNvGraphicFramePr>
          <p:nvPr>
            <p:extLst>
              <p:ext uri="{D42A27DB-BD31-4B8C-83A1-F6EECF244321}">
                <p14:modId xmlns:p14="http://schemas.microsoft.com/office/powerpoint/2010/main" val="694447520"/>
              </p:ext>
            </p:extLst>
          </p:nvPr>
        </p:nvGraphicFramePr>
        <p:xfrm>
          <a:off x="498622" y="2410076"/>
          <a:ext cx="11332308" cy="2824795"/>
        </p:xfrm>
        <a:graphic>
          <a:graphicData uri="http://schemas.openxmlformats.org/drawingml/2006/table">
            <a:tbl>
              <a:tblPr firstRow="1" bandRow="1">
                <a:tableStyleId>{5C22544A-7EE6-4342-B048-85BDC9FD1C3A}</a:tableStyleId>
              </a:tblPr>
              <a:tblGrid>
                <a:gridCol w="11332308"/>
              </a:tblGrid>
              <a:tr h="61447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latin typeface="Times New Roman" panose="02020603050405020304" pitchFamily="18" charset="0"/>
                          <a:cs typeface="Times New Roman" panose="02020603050405020304" pitchFamily="18" charset="0"/>
                        </a:rPr>
                        <a:t>Description</a:t>
                      </a:r>
                    </a:p>
                  </a:txBody>
                  <a:tcPr>
                    <a:solidFill>
                      <a:schemeClr val="accent1"/>
                    </a:solidFill>
                  </a:tcPr>
                </a:tc>
              </a:tr>
              <a:tr h="534572">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200" dirty="0" smtClean="0">
                          <a:solidFill>
                            <a:srgbClr val="0070C0"/>
                          </a:solidFill>
                          <a:latin typeface="Times New Roman" panose="02020603050405020304" pitchFamily="18" charset="0"/>
                          <a:cs typeface="Times New Roman" panose="02020603050405020304" pitchFamily="18" charset="0"/>
                        </a:rPr>
                        <a:t>It</a:t>
                      </a:r>
                      <a:r>
                        <a:rPr lang="en-US" sz="2200" baseline="0" dirty="0" smtClean="0">
                          <a:solidFill>
                            <a:srgbClr val="0070C0"/>
                          </a:solidFill>
                          <a:latin typeface="Times New Roman" panose="02020603050405020304" pitchFamily="18" charset="0"/>
                          <a:cs typeface="Times New Roman" panose="02020603050405020304" pitchFamily="18" charset="0"/>
                        </a:rPr>
                        <a:t> is important to understand what the subjects site’s starting position is within the search engines.</a:t>
                      </a:r>
                      <a:endParaRPr lang="en-US" sz="2200" dirty="0" smtClean="0">
                        <a:solidFill>
                          <a:srgbClr val="0070C0"/>
                        </a:solidFill>
                        <a:latin typeface="Times New Roman" panose="02020603050405020304" pitchFamily="18" charset="0"/>
                        <a:cs typeface="Times New Roman" panose="02020603050405020304" pitchFamily="18" charset="0"/>
                      </a:endParaRPr>
                    </a:p>
                  </a:txBody>
                  <a:tcPr/>
                </a:tc>
              </a:tr>
              <a:tr h="837872">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200" dirty="0" smtClean="0">
                          <a:solidFill>
                            <a:srgbClr val="0070C0"/>
                          </a:solidFill>
                          <a:latin typeface="Times New Roman" panose="02020603050405020304" pitchFamily="18" charset="0"/>
                          <a:cs typeface="Times New Roman" panose="02020603050405020304" pitchFamily="18" charset="0"/>
                        </a:rPr>
                        <a:t>Doing</a:t>
                      </a:r>
                      <a:r>
                        <a:rPr lang="en-US" sz="2200" baseline="0" dirty="0" smtClean="0">
                          <a:solidFill>
                            <a:srgbClr val="0070C0"/>
                          </a:solidFill>
                          <a:latin typeface="Times New Roman" panose="02020603050405020304" pitchFamily="18" charset="0"/>
                          <a:cs typeface="Times New Roman" panose="02020603050405020304" pitchFamily="18" charset="0"/>
                        </a:rPr>
                        <a:t> so ensure that you know the specific areas that need work and  provides a baseline against which to gauge the subsequent campaigns success.</a:t>
                      </a:r>
                      <a:endParaRPr lang="en-US" sz="2200" dirty="0" smtClean="0">
                        <a:solidFill>
                          <a:srgbClr val="0070C0"/>
                        </a:solidFill>
                        <a:latin typeface="Times New Roman" panose="02020603050405020304" pitchFamily="18" charset="0"/>
                        <a:cs typeface="Times New Roman" panose="02020603050405020304" pitchFamily="18" charset="0"/>
                      </a:endParaRPr>
                    </a:p>
                  </a:txBody>
                  <a:tcPr/>
                </a:tc>
              </a:tr>
              <a:tr h="837872">
                <a:tc>
                  <a:txBody>
                    <a:bodyPr/>
                    <a:lstStyle/>
                    <a:p>
                      <a:pPr algn="just"/>
                      <a:r>
                        <a:rPr lang="en-US" sz="2200" dirty="0" smtClean="0">
                          <a:solidFill>
                            <a:srgbClr val="0070C0"/>
                          </a:solidFill>
                          <a:latin typeface="Times New Roman" panose="02020603050405020304" pitchFamily="18" charset="0"/>
                          <a:cs typeface="Times New Roman" panose="02020603050405020304" pitchFamily="18" charset="0"/>
                        </a:rPr>
                        <a:t>Access</a:t>
                      </a:r>
                      <a:r>
                        <a:rPr lang="en-US" sz="2200" baseline="0" dirty="0" smtClean="0">
                          <a:solidFill>
                            <a:srgbClr val="0070C0"/>
                          </a:solidFill>
                          <a:latin typeface="Times New Roman" panose="02020603050405020304" pitchFamily="18" charset="0"/>
                          <a:cs typeface="Times New Roman" panose="02020603050405020304" pitchFamily="18" charset="0"/>
                        </a:rPr>
                        <a:t> to site traffic information is very important. These statistics show how searches are finding and interacting with the subject site.</a:t>
                      </a:r>
                    </a:p>
                  </a:txBody>
                  <a:tcPr/>
                </a:tc>
              </a:tr>
            </a:tbl>
          </a:graphicData>
        </a:graphic>
      </p:graphicFrame>
    </p:spTree>
    <p:extLst>
      <p:ext uri="{BB962C8B-B14F-4D97-AF65-F5344CB8AC3E}">
        <p14:creationId xmlns:p14="http://schemas.microsoft.com/office/powerpoint/2010/main" val="1862350524"/>
      </p:ext>
    </p:extLst>
  </p:cSld>
  <p:clrMapOvr>
    <a:masterClrMapping/>
  </p:clrMapOvr>
  <mc:AlternateContent xmlns:mc="http://schemas.openxmlformats.org/markup-compatibility/2006" xmlns:p14="http://schemas.microsoft.com/office/powerpoint/2010/main">
    <mc:Choice Requires="p14">
      <p:transition spd="slow" p14:dur="3000" advTm="6000">
        <p:wipe/>
      </p:transition>
    </mc:Choice>
    <mc:Fallback xmlns="">
      <p:transition spd="slow" advTm="6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NewsPrin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617</TotalTime>
  <Words>2036</Words>
  <Application>Microsoft Office PowerPoint</Application>
  <PresentationFormat>Widescreen</PresentationFormat>
  <Paragraphs>171</Paragraphs>
  <Slides>29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Calibri</vt:lpstr>
      <vt:lpstr>Cambria</vt:lpstr>
      <vt:lpstr>Century Gothic</vt:lpstr>
      <vt:lpstr>Impact</vt:lpstr>
      <vt:lpstr>Times New Roman</vt:lpstr>
      <vt:lpstr>Wingdings 3</vt:lpstr>
      <vt:lpstr>Slice</vt:lpstr>
      <vt:lpstr>NewsPrint</vt:lpstr>
      <vt:lpstr>PRESENTATION ON  SEARCH ENGINE OPTIMISATION (SEO) Rupesh Shah [Technical Director] Barodaweb – The E-Catalogue Designer Mobile : 9824091021 Email : rupesh@barodaweb.net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dc:creator>
  <cp:lastModifiedBy>Rupesh Shah</cp:lastModifiedBy>
  <cp:revision>123</cp:revision>
  <dcterms:created xsi:type="dcterms:W3CDTF">2015-08-12T06:48:14Z</dcterms:created>
  <dcterms:modified xsi:type="dcterms:W3CDTF">2015-08-17T17:32:26Z</dcterms:modified>
</cp:coreProperties>
</file>